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4" r:id="rId4"/>
    <p:sldId id="320" r:id="rId5"/>
    <p:sldId id="321" r:id="rId6"/>
    <p:sldId id="286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AE5CF-E249-4399-950F-5C06ECA08A9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19901BB-65B3-46A7-87C3-9BB70675DE1A}">
      <dgm:prSet phldrT="[Szöveg]"/>
      <dgm:spPr>
        <a:solidFill>
          <a:srgbClr val="FF6600"/>
        </a:solidFill>
      </dgm:spPr>
      <dgm:t>
        <a:bodyPr/>
        <a:lstStyle/>
        <a:p>
          <a:r>
            <a:rPr lang="hu-HU" dirty="0"/>
            <a:t>WTO</a:t>
          </a:r>
        </a:p>
      </dgm:t>
    </dgm:pt>
    <dgm:pt modelId="{69C22BEC-61CC-4FEF-AB95-D9F5193BC4AD}" type="parTrans" cxnId="{D961474C-4AA5-416C-B5D0-6C4945619E83}">
      <dgm:prSet/>
      <dgm:spPr/>
      <dgm:t>
        <a:bodyPr/>
        <a:lstStyle/>
        <a:p>
          <a:endParaRPr lang="hu-HU"/>
        </a:p>
      </dgm:t>
    </dgm:pt>
    <dgm:pt modelId="{1D9A84A0-2512-4155-8917-7FEB3D525C71}" type="sibTrans" cxnId="{D961474C-4AA5-416C-B5D0-6C4945619E83}">
      <dgm:prSet/>
      <dgm:spPr/>
      <dgm:t>
        <a:bodyPr/>
        <a:lstStyle/>
        <a:p>
          <a:endParaRPr lang="hu-HU"/>
        </a:p>
      </dgm:t>
    </dgm:pt>
    <dgm:pt modelId="{3467B9A1-F4FB-4B95-82AE-4B938CB4A1D7}">
      <dgm:prSet phldrT="[Szöveg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u-HU" dirty="0"/>
            <a:t>WTO-egyezmény</a:t>
          </a:r>
        </a:p>
      </dgm:t>
    </dgm:pt>
    <dgm:pt modelId="{59132414-7360-4D02-9EF9-DC0F9F3F4F7B}" type="parTrans" cxnId="{F55F61F1-2BDF-4BE1-93DB-E2388163E866}">
      <dgm:prSet/>
      <dgm:spPr/>
      <dgm:t>
        <a:bodyPr/>
        <a:lstStyle/>
        <a:p>
          <a:endParaRPr lang="hu-HU"/>
        </a:p>
      </dgm:t>
    </dgm:pt>
    <dgm:pt modelId="{7B71A605-07C3-49EC-AA6C-10E7789DDBCD}" type="sibTrans" cxnId="{F55F61F1-2BDF-4BE1-93DB-E2388163E866}">
      <dgm:prSet/>
      <dgm:spPr/>
      <dgm:t>
        <a:bodyPr/>
        <a:lstStyle/>
        <a:p>
          <a:endParaRPr lang="hu-HU"/>
        </a:p>
      </dgm:t>
    </dgm:pt>
    <dgm:pt modelId="{49579892-07F8-475A-9B90-7807A97793A9}">
      <dgm:prSet phldrT="[Szöveg]"/>
      <dgm:spPr>
        <a:solidFill>
          <a:srgbClr val="0070C0"/>
        </a:solidFill>
      </dgm:spPr>
      <dgm:t>
        <a:bodyPr/>
        <a:lstStyle/>
        <a:p>
          <a:r>
            <a:rPr lang="hu-HU" dirty="0"/>
            <a:t>Áruk</a:t>
          </a:r>
        </a:p>
      </dgm:t>
    </dgm:pt>
    <dgm:pt modelId="{FA57F27B-AC0A-4B09-8D43-A7BC883EB4B9}" type="parTrans" cxnId="{E99E9B22-E20A-4257-BB09-77CBFFBE68EF}">
      <dgm:prSet/>
      <dgm:spPr/>
      <dgm:t>
        <a:bodyPr/>
        <a:lstStyle/>
        <a:p>
          <a:endParaRPr lang="hu-HU"/>
        </a:p>
      </dgm:t>
    </dgm:pt>
    <dgm:pt modelId="{374F95D9-E348-40D4-A0A0-265F50D86C1D}" type="sibTrans" cxnId="{E99E9B22-E20A-4257-BB09-77CBFFBE68EF}">
      <dgm:prSet/>
      <dgm:spPr/>
      <dgm:t>
        <a:bodyPr/>
        <a:lstStyle/>
        <a:p>
          <a:endParaRPr lang="hu-HU"/>
        </a:p>
      </dgm:t>
    </dgm:pt>
    <dgm:pt modelId="{18517176-72C2-441D-8AB1-6418EFF87832}">
      <dgm:prSet phldrT="[Szöveg]"/>
      <dgm:spPr>
        <a:solidFill>
          <a:srgbClr val="0070C0"/>
        </a:solidFill>
      </dgm:spPr>
      <dgm:t>
        <a:bodyPr/>
        <a:lstStyle/>
        <a:p>
          <a:r>
            <a:rPr lang="hu-HU" dirty="0"/>
            <a:t>GATS</a:t>
          </a:r>
        </a:p>
      </dgm:t>
    </dgm:pt>
    <dgm:pt modelId="{BC85D31D-0354-4A84-84A9-9A599DA6E1A4}" type="parTrans" cxnId="{D6A5C9E3-2AE7-4657-AFDF-EB4BA0951D51}">
      <dgm:prSet/>
      <dgm:spPr/>
      <dgm:t>
        <a:bodyPr/>
        <a:lstStyle/>
        <a:p>
          <a:endParaRPr lang="hu-HU"/>
        </a:p>
      </dgm:t>
    </dgm:pt>
    <dgm:pt modelId="{C7D3B7FA-32EA-4B8E-BAFF-150844F5EB1B}" type="sibTrans" cxnId="{D6A5C9E3-2AE7-4657-AFDF-EB4BA0951D51}">
      <dgm:prSet/>
      <dgm:spPr/>
      <dgm:t>
        <a:bodyPr/>
        <a:lstStyle/>
        <a:p>
          <a:endParaRPr lang="hu-HU"/>
        </a:p>
      </dgm:t>
    </dgm:pt>
    <dgm:pt modelId="{5C665970-FB43-47F7-8B2F-AC3FCE552945}">
      <dgm:prSet/>
      <dgm:spPr>
        <a:solidFill>
          <a:srgbClr val="0070C0"/>
        </a:solidFill>
      </dgm:spPr>
      <dgm:t>
        <a:bodyPr/>
        <a:lstStyle/>
        <a:p>
          <a:r>
            <a:rPr lang="hu-HU" dirty="0"/>
            <a:t>TRIPS</a:t>
          </a:r>
        </a:p>
      </dgm:t>
    </dgm:pt>
    <dgm:pt modelId="{0A575FC8-ED4D-43E2-8F42-12E784612578}" type="parTrans" cxnId="{19879CFF-2F67-487B-9BF4-F00D045728EB}">
      <dgm:prSet/>
      <dgm:spPr/>
      <dgm:t>
        <a:bodyPr/>
        <a:lstStyle/>
        <a:p>
          <a:endParaRPr lang="hu-HU"/>
        </a:p>
      </dgm:t>
    </dgm:pt>
    <dgm:pt modelId="{4F8EEDBD-E97F-4644-A577-BA1398AFABD7}" type="sibTrans" cxnId="{19879CFF-2F67-487B-9BF4-F00D045728EB}">
      <dgm:prSet/>
      <dgm:spPr/>
      <dgm:t>
        <a:bodyPr/>
        <a:lstStyle/>
        <a:p>
          <a:endParaRPr lang="hu-HU"/>
        </a:p>
      </dgm:t>
    </dgm:pt>
    <dgm:pt modelId="{DFBCE991-935B-4990-AC68-F4726DCF630E}">
      <dgm:prSet/>
      <dgm:spPr>
        <a:solidFill>
          <a:srgbClr val="0070C0"/>
        </a:solidFill>
      </dgm:spPr>
      <dgm:t>
        <a:bodyPr/>
        <a:lstStyle/>
        <a:p>
          <a:r>
            <a:rPr lang="hu-HU" dirty="0"/>
            <a:t>TPRM</a:t>
          </a:r>
        </a:p>
      </dgm:t>
    </dgm:pt>
    <dgm:pt modelId="{62CEE601-E612-4D11-BCE1-881F86DB8E01}" type="parTrans" cxnId="{BCE4131D-59D5-4740-A22E-0ED28F27F53F}">
      <dgm:prSet/>
      <dgm:spPr/>
      <dgm:t>
        <a:bodyPr/>
        <a:lstStyle/>
        <a:p>
          <a:endParaRPr lang="hu-HU"/>
        </a:p>
      </dgm:t>
    </dgm:pt>
    <dgm:pt modelId="{664E4C0C-CFE8-4180-9C59-E59BBC886A7F}" type="sibTrans" cxnId="{BCE4131D-59D5-4740-A22E-0ED28F27F53F}">
      <dgm:prSet/>
      <dgm:spPr/>
      <dgm:t>
        <a:bodyPr/>
        <a:lstStyle/>
        <a:p>
          <a:endParaRPr lang="hu-HU"/>
        </a:p>
      </dgm:t>
    </dgm:pt>
    <dgm:pt modelId="{B09D20B4-EF8D-44A2-8162-7CA4622654C8}">
      <dgm:prSet/>
      <dgm:spPr>
        <a:solidFill>
          <a:srgbClr val="FF0000"/>
        </a:solidFill>
      </dgm:spPr>
      <dgm:t>
        <a:bodyPr/>
        <a:lstStyle/>
        <a:p>
          <a:r>
            <a:rPr lang="hu-HU" b="1" dirty="0"/>
            <a:t>DSU</a:t>
          </a:r>
        </a:p>
      </dgm:t>
    </dgm:pt>
    <dgm:pt modelId="{4918B325-6A35-422D-9979-0F7AEC327F87}" type="parTrans" cxnId="{D0AF6A53-4BCD-4AD3-8D88-1EFFC54147B3}">
      <dgm:prSet/>
      <dgm:spPr/>
      <dgm:t>
        <a:bodyPr/>
        <a:lstStyle/>
        <a:p>
          <a:endParaRPr lang="hu-HU"/>
        </a:p>
      </dgm:t>
    </dgm:pt>
    <dgm:pt modelId="{276D8C20-D6F8-420A-AED0-CD00C54560A0}" type="sibTrans" cxnId="{D0AF6A53-4BCD-4AD3-8D88-1EFFC54147B3}">
      <dgm:prSet/>
      <dgm:spPr/>
      <dgm:t>
        <a:bodyPr/>
        <a:lstStyle/>
        <a:p>
          <a:endParaRPr lang="hu-HU"/>
        </a:p>
      </dgm:t>
    </dgm:pt>
    <dgm:pt modelId="{C273A73D-F11C-4101-8FD3-3379C14FDD50}" type="pres">
      <dgm:prSet presAssocID="{8B8AE5CF-E249-4399-950F-5C06ECA08A9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E862F4C-5D82-46BC-BECF-BD96F0A31A4D}" type="pres">
      <dgm:prSet presAssocID="{A19901BB-65B3-46A7-87C3-9BB70675DE1A}" presName="root1" presStyleCnt="0"/>
      <dgm:spPr/>
    </dgm:pt>
    <dgm:pt modelId="{D0EC650A-86BA-4272-8D0B-A40F57CD53E3}" type="pres">
      <dgm:prSet presAssocID="{A19901BB-65B3-46A7-87C3-9BB70675DE1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9A95724-C604-42F5-97BC-1D6395BA1E04}" type="pres">
      <dgm:prSet presAssocID="{A19901BB-65B3-46A7-87C3-9BB70675DE1A}" presName="level2hierChild" presStyleCnt="0"/>
      <dgm:spPr/>
    </dgm:pt>
    <dgm:pt modelId="{7A671A8D-0D2E-4542-B546-42F92D0D2AD7}" type="pres">
      <dgm:prSet presAssocID="{59132414-7360-4D02-9EF9-DC0F9F3F4F7B}" presName="conn2-1" presStyleLbl="parChTrans1D2" presStyleIdx="0" presStyleCnt="6"/>
      <dgm:spPr/>
      <dgm:t>
        <a:bodyPr/>
        <a:lstStyle/>
        <a:p>
          <a:endParaRPr lang="hu-HU"/>
        </a:p>
      </dgm:t>
    </dgm:pt>
    <dgm:pt modelId="{8295F031-F8FE-4E1F-862C-7BE446CFB434}" type="pres">
      <dgm:prSet presAssocID="{59132414-7360-4D02-9EF9-DC0F9F3F4F7B}" presName="connTx" presStyleLbl="parChTrans1D2" presStyleIdx="0" presStyleCnt="6"/>
      <dgm:spPr/>
      <dgm:t>
        <a:bodyPr/>
        <a:lstStyle/>
        <a:p>
          <a:endParaRPr lang="hu-HU"/>
        </a:p>
      </dgm:t>
    </dgm:pt>
    <dgm:pt modelId="{459A2A5E-1E51-4147-8BC7-87AADFEB608A}" type="pres">
      <dgm:prSet presAssocID="{3467B9A1-F4FB-4B95-82AE-4B938CB4A1D7}" presName="root2" presStyleCnt="0"/>
      <dgm:spPr/>
    </dgm:pt>
    <dgm:pt modelId="{A38777E4-6131-4EE1-99D2-17EF3104B828}" type="pres">
      <dgm:prSet presAssocID="{3467B9A1-F4FB-4B95-82AE-4B938CB4A1D7}" presName="LevelTwoTextNode" presStyleLbl="node2" presStyleIdx="0" presStyleCnt="6" custScaleX="12795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D12D7BA-ABB5-421C-9FC0-B9B70F81716B}" type="pres">
      <dgm:prSet presAssocID="{3467B9A1-F4FB-4B95-82AE-4B938CB4A1D7}" presName="level3hierChild" presStyleCnt="0"/>
      <dgm:spPr/>
    </dgm:pt>
    <dgm:pt modelId="{74852FF2-4A71-43DB-9AF0-4E6A96C740D5}" type="pres">
      <dgm:prSet presAssocID="{FA57F27B-AC0A-4B09-8D43-A7BC883EB4B9}" presName="conn2-1" presStyleLbl="parChTrans1D2" presStyleIdx="1" presStyleCnt="6"/>
      <dgm:spPr/>
      <dgm:t>
        <a:bodyPr/>
        <a:lstStyle/>
        <a:p>
          <a:endParaRPr lang="hu-HU"/>
        </a:p>
      </dgm:t>
    </dgm:pt>
    <dgm:pt modelId="{55E4BC6A-092B-42BC-AB8B-9E0FA88961BD}" type="pres">
      <dgm:prSet presAssocID="{FA57F27B-AC0A-4B09-8D43-A7BC883EB4B9}" presName="connTx" presStyleLbl="parChTrans1D2" presStyleIdx="1" presStyleCnt="6"/>
      <dgm:spPr/>
      <dgm:t>
        <a:bodyPr/>
        <a:lstStyle/>
        <a:p>
          <a:endParaRPr lang="hu-HU"/>
        </a:p>
      </dgm:t>
    </dgm:pt>
    <dgm:pt modelId="{DC681A63-BE2D-4518-AE73-AE98BB5CA0B2}" type="pres">
      <dgm:prSet presAssocID="{49579892-07F8-475A-9B90-7807A97793A9}" presName="root2" presStyleCnt="0"/>
      <dgm:spPr/>
    </dgm:pt>
    <dgm:pt modelId="{E997751A-77BC-42A6-95A1-971908C32EC0}" type="pres">
      <dgm:prSet presAssocID="{49579892-07F8-475A-9B90-7807A97793A9}" presName="LevelTwoTextNode" presStyleLbl="node2" presStyleIdx="1" presStyleCnt="6" custScaleX="12795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9E56057-E6B7-4263-B6A3-384FEE064F71}" type="pres">
      <dgm:prSet presAssocID="{49579892-07F8-475A-9B90-7807A97793A9}" presName="level3hierChild" presStyleCnt="0"/>
      <dgm:spPr/>
    </dgm:pt>
    <dgm:pt modelId="{525458A0-AE4D-4F51-8268-BE92818009FE}" type="pres">
      <dgm:prSet presAssocID="{BC85D31D-0354-4A84-84A9-9A599DA6E1A4}" presName="conn2-1" presStyleLbl="parChTrans1D2" presStyleIdx="2" presStyleCnt="6"/>
      <dgm:spPr/>
      <dgm:t>
        <a:bodyPr/>
        <a:lstStyle/>
        <a:p>
          <a:endParaRPr lang="hu-HU"/>
        </a:p>
      </dgm:t>
    </dgm:pt>
    <dgm:pt modelId="{5D8352C6-118C-4C01-B94E-8D38276FCE5F}" type="pres">
      <dgm:prSet presAssocID="{BC85D31D-0354-4A84-84A9-9A599DA6E1A4}" presName="connTx" presStyleLbl="parChTrans1D2" presStyleIdx="2" presStyleCnt="6"/>
      <dgm:spPr/>
      <dgm:t>
        <a:bodyPr/>
        <a:lstStyle/>
        <a:p>
          <a:endParaRPr lang="hu-HU"/>
        </a:p>
      </dgm:t>
    </dgm:pt>
    <dgm:pt modelId="{CFE90025-409F-431A-8AA8-C62551DB4C8F}" type="pres">
      <dgm:prSet presAssocID="{18517176-72C2-441D-8AB1-6418EFF87832}" presName="root2" presStyleCnt="0"/>
      <dgm:spPr/>
    </dgm:pt>
    <dgm:pt modelId="{F1C8EE11-A787-4EE4-9016-3BEF4B619C4F}" type="pres">
      <dgm:prSet presAssocID="{18517176-72C2-441D-8AB1-6418EFF87832}" presName="LevelTwoTextNode" presStyleLbl="node2" presStyleIdx="2" presStyleCnt="6" custScaleX="12795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205AB19-65B0-4D96-8D3C-C448BD72CAFF}" type="pres">
      <dgm:prSet presAssocID="{18517176-72C2-441D-8AB1-6418EFF87832}" presName="level3hierChild" presStyleCnt="0"/>
      <dgm:spPr/>
    </dgm:pt>
    <dgm:pt modelId="{49E494F0-16B0-460F-B7DE-DCFD2E8DF418}" type="pres">
      <dgm:prSet presAssocID="{0A575FC8-ED4D-43E2-8F42-12E784612578}" presName="conn2-1" presStyleLbl="parChTrans1D2" presStyleIdx="3" presStyleCnt="6"/>
      <dgm:spPr/>
      <dgm:t>
        <a:bodyPr/>
        <a:lstStyle/>
        <a:p>
          <a:endParaRPr lang="hu-HU"/>
        </a:p>
      </dgm:t>
    </dgm:pt>
    <dgm:pt modelId="{74E2F36E-B896-475C-932C-D5381F8E4111}" type="pres">
      <dgm:prSet presAssocID="{0A575FC8-ED4D-43E2-8F42-12E784612578}" presName="connTx" presStyleLbl="parChTrans1D2" presStyleIdx="3" presStyleCnt="6"/>
      <dgm:spPr/>
      <dgm:t>
        <a:bodyPr/>
        <a:lstStyle/>
        <a:p>
          <a:endParaRPr lang="hu-HU"/>
        </a:p>
      </dgm:t>
    </dgm:pt>
    <dgm:pt modelId="{A02BB11C-0570-4796-8004-38F20BF7A1A8}" type="pres">
      <dgm:prSet presAssocID="{5C665970-FB43-47F7-8B2F-AC3FCE552945}" presName="root2" presStyleCnt="0"/>
      <dgm:spPr/>
    </dgm:pt>
    <dgm:pt modelId="{0364E082-B396-4A3F-8F3D-4BD41525ED3B}" type="pres">
      <dgm:prSet presAssocID="{5C665970-FB43-47F7-8B2F-AC3FCE552945}" presName="LevelTwoTextNode" presStyleLbl="node2" presStyleIdx="3" presStyleCnt="6" custScaleX="12849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90FE63C-C0BE-4085-A47C-A32A9A8BAB77}" type="pres">
      <dgm:prSet presAssocID="{5C665970-FB43-47F7-8B2F-AC3FCE552945}" presName="level3hierChild" presStyleCnt="0"/>
      <dgm:spPr/>
    </dgm:pt>
    <dgm:pt modelId="{E7E83B5F-31B6-469E-A332-90A74CA6CDB2}" type="pres">
      <dgm:prSet presAssocID="{62CEE601-E612-4D11-BCE1-881F86DB8E01}" presName="conn2-1" presStyleLbl="parChTrans1D2" presStyleIdx="4" presStyleCnt="6"/>
      <dgm:spPr/>
      <dgm:t>
        <a:bodyPr/>
        <a:lstStyle/>
        <a:p>
          <a:endParaRPr lang="hu-HU"/>
        </a:p>
      </dgm:t>
    </dgm:pt>
    <dgm:pt modelId="{337A85B6-422A-47BC-9862-D0FD273715D7}" type="pres">
      <dgm:prSet presAssocID="{62CEE601-E612-4D11-BCE1-881F86DB8E01}" presName="connTx" presStyleLbl="parChTrans1D2" presStyleIdx="4" presStyleCnt="6"/>
      <dgm:spPr/>
      <dgm:t>
        <a:bodyPr/>
        <a:lstStyle/>
        <a:p>
          <a:endParaRPr lang="hu-HU"/>
        </a:p>
      </dgm:t>
    </dgm:pt>
    <dgm:pt modelId="{0B04D749-69FF-4B25-B61C-4CE920053C80}" type="pres">
      <dgm:prSet presAssocID="{DFBCE991-935B-4990-AC68-F4726DCF630E}" presName="root2" presStyleCnt="0"/>
      <dgm:spPr/>
    </dgm:pt>
    <dgm:pt modelId="{3DC269F5-E4A8-49DC-B1EB-282C1EE451FA}" type="pres">
      <dgm:prSet presAssocID="{DFBCE991-935B-4990-AC68-F4726DCF630E}" presName="LevelTwoTextNode" presStyleLbl="node2" presStyleIdx="4" presStyleCnt="6" custScaleX="12903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EA6178C-9B8E-4F2D-81F2-9788704EBE6D}" type="pres">
      <dgm:prSet presAssocID="{DFBCE991-935B-4990-AC68-F4726DCF630E}" presName="level3hierChild" presStyleCnt="0"/>
      <dgm:spPr/>
    </dgm:pt>
    <dgm:pt modelId="{8948AF48-0FA7-4F01-9A9E-3F16165BACB1}" type="pres">
      <dgm:prSet presAssocID="{4918B325-6A35-422D-9979-0F7AEC327F87}" presName="conn2-1" presStyleLbl="parChTrans1D2" presStyleIdx="5" presStyleCnt="6"/>
      <dgm:spPr/>
      <dgm:t>
        <a:bodyPr/>
        <a:lstStyle/>
        <a:p>
          <a:endParaRPr lang="hu-HU"/>
        </a:p>
      </dgm:t>
    </dgm:pt>
    <dgm:pt modelId="{155D9C5F-3D84-49A1-BD86-79CB1691DBDC}" type="pres">
      <dgm:prSet presAssocID="{4918B325-6A35-422D-9979-0F7AEC327F87}" presName="connTx" presStyleLbl="parChTrans1D2" presStyleIdx="5" presStyleCnt="6"/>
      <dgm:spPr/>
      <dgm:t>
        <a:bodyPr/>
        <a:lstStyle/>
        <a:p>
          <a:endParaRPr lang="hu-HU"/>
        </a:p>
      </dgm:t>
    </dgm:pt>
    <dgm:pt modelId="{27ACECB9-CB8A-4922-BCCB-F686629EA1FE}" type="pres">
      <dgm:prSet presAssocID="{B09D20B4-EF8D-44A2-8162-7CA4622654C8}" presName="root2" presStyleCnt="0"/>
      <dgm:spPr/>
    </dgm:pt>
    <dgm:pt modelId="{F5860A5A-A599-49C6-B4A6-07DCC0DB848A}" type="pres">
      <dgm:prSet presAssocID="{B09D20B4-EF8D-44A2-8162-7CA4622654C8}" presName="LevelTwoTextNode" presStyleLbl="node2" presStyleIdx="5" presStyleCnt="6" custScaleX="12903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EECEB28-1E37-4316-92F6-873C912FB24A}" type="pres">
      <dgm:prSet presAssocID="{B09D20B4-EF8D-44A2-8162-7CA4622654C8}" presName="level3hierChild" presStyleCnt="0"/>
      <dgm:spPr/>
    </dgm:pt>
  </dgm:ptLst>
  <dgm:cxnLst>
    <dgm:cxn modelId="{BE7EDFAC-9B9A-407D-A539-223532C7C1A6}" type="presOf" srcId="{3467B9A1-F4FB-4B95-82AE-4B938CB4A1D7}" destId="{A38777E4-6131-4EE1-99D2-17EF3104B828}" srcOrd="0" destOrd="0" presId="urn:microsoft.com/office/officeart/2008/layout/HorizontalMultiLevelHierarchy"/>
    <dgm:cxn modelId="{DB20E35B-5178-4DAB-8658-8C0479B1250B}" type="presOf" srcId="{B09D20B4-EF8D-44A2-8162-7CA4622654C8}" destId="{F5860A5A-A599-49C6-B4A6-07DCC0DB848A}" srcOrd="0" destOrd="0" presId="urn:microsoft.com/office/officeart/2008/layout/HorizontalMultiLevelHierarchy"/>
    <dgm:cxn modelId="{BCE4131D-59D5-4740-A22E-0ED28F27F53F}" srcId="{A19901BB-65B3-46A7-87C3-9BB70675DE1A}" destId="{DFBCE991-935B-4990-AC68-F4726DCF630E}" srcOrd="4" destOrd="0" parTransId="{62CEE601-E612-4D11-BCE1-881F86DB8E01}" sibTransId="{664E4C0C-CFE8-4180-9C59-E59BBC886A7F}"/>
    <dgm:cxn modelId="{E316859D-41AF-44BB-B09C-327B7F65F494}" type="presOf" srcId="{8B8AE5CF-E249-4399-950F-5C06ECA08A95}" destId="{C273A73D-F11C-4101-8FD3-3379C14FDD50}" srcOrd="0" destOrd="0" presId="urn:microsoft.com/office/officeart/2008/layout/HorizontalMultiLevelHierarchy"/>
    <dgm:cxn modelId="{6BEBC717-E110-4A9F-8BDC-E93AA0FFAF83}" type="presOf" srcId="{A19901BB-65B3-46A7-87C3-9BB70675DE1A}" destId="{D0EC650A-86BA-4272-8D0B-A40F57CD53E3}" srcOrd="0" destOrd="0" presId="urn:microsoft.com/office/officeart/2008/layout/HorizontalMultiLevelHierarchy"/>
    <dgm:cxn modelId="{19879CFF-2F67-487B-9BF4-F00D045728EB}" srcId="{A19901BB-65B3-46A7-87C3-9BB70675DE1A}" destId="{5C665970-FB43-47F7-8B2F-AC3FCE552945}" srcOrd="3" destOrd="0" parTransId="{0A575FC8-ED4D-43E2-8F42-12E784612578}" sibTransId="{4F8EEDBD-E97F-4644-A577-BA1398AFABD7}"/>
    <dgm:cxn modelId="{3D46001D-6C10-4119-BBEF-09A1A3175865}" type="presOf" srcId="{62CEE601-E612-4D11-BCE1-881F86DB8E01}" destId="{337A85B6-422A-47BC-9862-D0FD273715D7}" srcOrd="1" destOrd="0" presId="urn:microsoft.com/office/officeart/2008/layout/HorizontalMultiLevelHierarchy"/>
    <dgm:cxn modelId="{17CDD843-A91E-49A1-B3A8-4F1F2F8B2EE8}" type="presOf" srcId="{FA57F27B-AC0A-4B09-8D43-A7BC883EB4B9}" destId="{55E4BC6A-092B-42BC-AB8B-9E0FA88961BD}" srcOrd="1" destOrd="0" presId="urn:microsoft.com/office/officeart/2008/layout/HorizontalMultiLevelHierarchy"/>
    <dgm:cxn modelId="{0AE312BA-93A8-4A06-AE16-CA1D1C1E2E20}" type="presOf" srcId="{49579892-07F8-475A-9B90-7807A97793A9}" destId="{E997751A-77BC-42A6-95A1-971908C32EC0}" srcOrd="0" destOrd="0" presId="urn:microsoft.com/office/officeart/2008/layout/HorizontalMultiLevelHierarchy"/>
    <dgm:cxn modelId="{F55F61F1-2BDF-4BE1-93DB-E2388163E866}" srcId="{A19901BB-65B3-46A7-87C3-9BB70675DE1A}" destId="{3467B9A1-F4FB-4B95-82AE-4B938CB4A1D7}" srcOrd="0" destOrd="0" parTransId="{59132414-7360-4D02-9EF9-DC0F9F3F4F7B}" sibTransId="{7B71A605-07C3-49EC-AA6C-10E7789DDBCD}"/>
    <dgm:cxn modelId="{D8B56287-D6EB-4560-A2E1-CC4DD5EDAEAD}" type="presOf" srcId="{62CEE601-E612-4D11-BCE1-881F86DB8E01}" destId="{E7E83B5F-31B6-469E-A332-90A74CA6CDB2}" srcOrd="0" destOrd="0" presId="urn:microsoft.com/office/officeart/2008/layout/HorizontalMultiLevelHierarchy"/>
    <dgm:cxn modelId="{E99E9B22-E20A-4257-BB09-77CBFFBE68EF}" srcId="{A19901BB-65B3-46A7-87C3-9BB70675DE1A}" destId="{49579892-07F8-475A-9B90-7807A97793A9}" srcOrd="1" destOrd="0" parTransId="{FA57F27B-AC0A-4B09-8D43-A7BC883EB4B9}" sibTransId="{374F95D9-E348-40D4-A0A0-265F50D86C1D}"/>
    <dgm:cxn modelId="{872F016B-F92F-4A93-AD7E-B4720F58EFC3}" type="presOf" srcId="{BC85D31D-0354-4A84-84A9-9A599DA6E1A4}" destId="{525458A0-AE4D-4F51-8268-BE92818009FE}" srcOrd="0" destOrd="0" presId="urn:microsoft.com/office/officeart/2008/layout/HorizontalMultiLevelHierarchy"/>
    <dgm:cxn modelId="{1CEDF00C-6249-469E-8C35-F937BDB510D6}" type="presOf" srcId="{0A575FC8-ED4D-43E2-8F42-12E784612578}" destId="{74E2F36E-B896-475C-932C-D5381F8E4111}" srcOrd="1" destOrd="0" presId="urn:microsoft.com/office/officeart/2008/layout/HorizontalMultiLevelHierarchy"/>
    <dgm:cxn modelId="{11415AA2-175E-44F6-8C16-FC2935A3A7BF}" type="presOf" srcId="{BC85D31D-0354-4A84-84A9-9A599DA6E1A4}" destId="{5D8352C6-118C-4C01-B94E-8D38276FCE5F}" srcOrd="1" destOrd="0" presId="urn:microsoft.com/office/officeart/2008/layout/HorizontalMultiLevelHierarchy"/>
    <dgm:cxn modelId="{D961474C-4AA5-416C-B5D0-6C4945619E83}" srcId="{8B8AE5CF-E249-4399-950F-5C06ECA08A95}" destId="{A19901BB-65B3-46A7-87C3-9BB70675DE1A}" srcOrd="0" destOrd="0" parTransId="{69C22BEC-61CC-4FEF-AB95-D9F5193BC4AD}" sibTransId="{1D9A84A0-2512-4155-8917-7FEB3D525C71}"/>
    <dgm:cxn modelId="{6C931D20-FB74-420C-A5F2-A5D06C0827BF}" type="presOf" srcId="{DFBCE991-935B-4990-AC68-F4726DCF630E}" destId="{3DC269F5-E4A8-49DC-B1EB-282C1EE451FA}" srcOrd="0" destOrd="0" presId="urn:microsoft.com/office/officeart/2008/layout/HorizontalMultiLevelHierarchy"/>
    <dgm:cxn modelId="{6A2D5CA0-23CC-4CA8-B720-E230DE7494F6}" type="presOf" srcId="{59132414-7360-4D02-9EF9-DC0F9F3F4F7B}" destId="{8295F031-F8FE-4E1F-862C-7BE446CFB434}" srcOrd="1" destOrd="0" presId="urn:microsoft.com/office/officeart/2008/layout/HorizontalMultiLevelHierarchy"/>
    <dgm:cxn modelId="{42879ABA-1F1E-4E09-94A7-B2375E220554}" type="presOf" srcId="{5C665970-FB43-47F7-8B2F-AC3FCE552945}" destId="{0364E082-B396-4A3F-8F3D-4BD41525ED3B}" srcOrd="0" destOrd="0" presId="urn:microsoft.com/office/officeart/2008/layout/HorizontalMultiLevelHierarchy"/>
    <dgm:cxn modelId="{79ADE387-6400-422E-A9AB-0B0CB645D19E}" type="presOf" srcId="{4918B325-6A35-422D-9979-0F7AEC327F87}" destId="{8948AF48-0FA7-4F01-9A9E-3F16165BACB1}" srcOrd="0" destOrd="0" presId="urn:microsoft.com/office/officeart/2008/layout/HorizontalMultiLevelHierarchy"/>
    <dgm:cxn modelId="{93B8E2C8-8F8C-41AE-B8B9-45920E62EE45}" type="presOf" srcId="{4918B325-6A35-422D-9979-0F7AEC327F87}" destId="{155D9C5F-3D84-49A1-BD86-79CB1691DBDC}" srcOrd="1" destOrd="0" presId="urn:microsoft.com/office/officeart/2008/layout/HorizontalMultiLevelHierarchy"/>
    <dgm:cxn modelId="{55175196-31F1-4F0F-8567-CAE98521AA81}" type="presOf" srcId="{FA57F27B-AC0A-4B09-8D43-A7BC883EB4B9}" destId="{74852FF2-4A71-43DB-9AF0-4E6A96C740D5}" srcOrd="0" destOrd="0" presId="urn:microsoft.com/office/officeart/2008/layout/HorizontalMultiLevelHierarchy"/>
    <dgm:cxn modelId="{D0AF6A53-4BCD-4AD3-8D88-1EFFC54147B3}" srcId="{A19901BB-65B3-46A7-87C3-9BB70675DE1A}" destId="{B09D20B4-EF8D-44A2-8162-7CA4622654C8}" srcOrd="5" destOrd="0" parTransId="{4918B325-6A35-422D-9979-0F7AEC327F87}" sibTransId="{276D8C20-D6F8-420A-AED0-CD00C54560A0}"/>
    <dgm:cxn modelId="{D6A5C9E3-2AE7-4657-AFDF-EB4BA0951D51}" srcId="{A19901BB-65B3-46A7-87C3-9BB70675DE1A}" destId="{18517176-72C2-441D-8AB1-6418EFF87832}" srcOrd="2" destOrd="0" parTransId="{BC85D31D-0354-4A84-84A9-9A599DA6E1A4}" sibTransId="{C7D3B7FA-32EA-4B8E-BAFF-150844F5EB1B}"/>
    <dgm:cxn modelId="{FCBD7BF5-25E3-45E0-941A-6E7B4A494740}" type="presOf" srcId="{59132414-7360-4D02-9EF9-DC0F9F3F4F7B}" destId="{7A671A8D-0D2E-4542-B546-42F92D0D2AD7}" srcOrd="0" destOrd="0" presId="urn:microsoft.com/office/officeart/2008/layout/HorizontalMultiLevelHierarchy"/>
    <dgm:cxn modelId="{23C59889-D8C4-411F-BE13-03A7AD791FD9}" type="presOf" srcId="{0A575FC8-ED4D-43E2-8F42-12E784612578}" destId="{49E494F0-16B0-460F-B7DE-DCFD2E8DF418}" srcOrd="0" destOrd="0" presId="urn:microsoft.com/office/officeart/2008/layout/HorizontalMultiLevelHierarchy"/>
    <dgm:cxn modelId="{076F04DB-A9DE-4889-8E26-F065E005207F}" type="presOf" srcId="{18517176-72C2-441D-8AB1-6418EFF87832}" destId="{F1C8EE11-A787-4EE4-9016-3BEF4B619C4F}" srcOrd="0" destOrd="0" presId="urn:microsoft.com/office/officeart/2008/layout/HorizontalMultiLevelHierarchy"/>
    <dgm:cxn modelId="{9070BB23-971A-44E6-AF65-B1D144E5E7D7}" type="presParOf" srcId="{C273A73D-F11C-4101-8FD3-3379C14FDD50}" destId="{BE862F4C-5D82-46BC-BECF-BD96F0A31A4D}" srcOrd="0" destOrd="0" presId="urn:microsoft.com/office/officeart/2008/layout/HorizontalMultiLevelHierarchy"/>
    <dgm:cxn modelId="{987F1820-E0BC-4347-852C-B5EB35EDA63D}" type="presParOf" srcId="{BE862F4C-5D82-46BC-BECF-BD96F0A31A4D}" destId="{D0EC650A-86BA-4272-8D0B-A40F57CD53E3}" srcOrd="0" destOrd="0" presId="urn:microsoft.com/office/officeart/2008/layout/HorizontalMultiLevelHierarchy"/>
    <dgm:cxn modelId="{3AA8DE01-4791-468E-9D99-EC50BC3B4170}" type="presParOf" srcId="{BE862F4C-5D82-46BC-BECF-BD96F0A31A4D}" destId="{89A95724-C604-42F5-97BC-1D6395BA1E04}" srcOrd="1" destOrd="0" presId="urn:microsoft.com/office/officeart/2008/layout/HorizontalMultiLevelHierarchy"/>
    <dgm:cxn modelId="{A7968678-E237-4A85-B463-20DD17F0EDF3}" type="presParOf" srcId="{89A95724-C604-42F5-97BC-1D6395BA1E04}" destId="{7A671A8D-0D2E-4542-B546-42F92D0D2AD7}" srcOrd="0" destOrd="0" presId="urn:microsoft.com/office/officeart/2008/layout/HorizontalMultiLevelHierarchy"/>
    <dgm:cxn modelId="{35D8D90E-3796-4A23-AD8D-E58EBC5A208E}" type="presParOf" srcId="{7A671A8D-0D2E-4542-B546-42F92D0D2AD7}" destId="{8295F031-F8FE-4E1F-862C-7BE446CFB434}" srcOrd="0" destOrd="0" presId="urn:microsoft.com/office/officeart/2008/layout/HorizontalMultiLevelHierarchy"/>
    <dgm:cxn modelId="{0215A38D-D742-438E-B993-0916FC6A24DE}" type="presParOf" srcId="{89A95724-C604-42F5-97BC-1D6395BA1E04}" destId="{459A2A5E-1E51-4147-8BC7-87AADFEB608A}" srcOrd="1" destOrd="0" presId="urn:microsoft.com/office/officeart/2008/layout/HorizontalMultiLevelHierarchy"/>
    <dgm:cxn modelId="{603402AC-19DC-4676-8F8B-DDD9257452FE}" type="presParOf" srcId="{459A2A5E-1E51-4147-8BC7-87AADFEB608A}" destId="{A38777E4-6131-4EE1-99D2-17EF3104B828}" srcOrd="0" destOrd="0" presId="urn:microsoft.com/office/officeart/2008/layout/HorizontalMultiLevelHierarchy"/>
    <dgm:cxn modelId="{BD22E4A5-C3F6-4EEC-9EA7-2C6A7384588D}" type="presParOf" srcId="{459A2A5E-1E51-4147-8BC7-87AADFEB608A}" destId="{5D12D7BA-ABB5-421C-9FC0-B9B70F81716B}" srcOrd="1" destOrd="0" presId="urn:microsoft.com/office/officeart/2008/layout/HorizontalMultiLevelHierarchy"/>
    <dgm:cxn modelId="{3F39EABD-4A81-464F-B471-7CCAE5BC4AB4}" type="presParOf" srcId="{89A95724-C604-42F5-97BC-1D6395BA1E04}" destId="{74852FF2-4A71-43DB-9AF0-4E6A96C740D5}" srcOrd="2" destOrd="0" presId="urn:microsoft.com/office/officeart/2008/layout/HorizontalMultiLevelHierarchy"/>
    <dgm:cxn modelId="{55590C8B-9E37-4B18-A1C1-E2F002BC2350}" type="presParOf" srcId="{74852FF2-4A71-43DB-9AF0-4E6A96C740D5}" destId="{55E4BC6A-092B-42BC-AB8B-9E0FA88961BD}" srcOrd="0" destOrd="0" presId="urn:microsoft.com/office/officeart/2008/layout/HorizontalMultiLevelHierarchy"/>
    <dgm:cxn modelId="{30B11581-3F37-45E1-8D0A-10D56066ACE7}" type="presParOf" srcId="{89A95724-C604-42F5-97BC-1D6395BA1E04}" destId="{DC681A63-BE2D-4518-AE73-AE98BB5CA0B2}" srcOrd="3" destOrd="0" presId="urn:microsoft.com/office/officeart/2008/layout/HorizontalMultiLevelHierarchy"/>
    <dgm:cxn modelId="{BB69858E-E85D-44B2-9F41-A0E658C78C82}" type="presParOf" srcId="{DC681A63-BE2D-4518-AE73-AE98BB5CA0B2}" destId="{E997751A-77BC-42A6-95A1-971908C32EC0}" srcOrd="0" destOrd="0" presId="urn:microsoft.com/office/officeart/2008/layout/HorizontalMultiLevelHierarchy"/>
    <dgm:cxn modelId="{C17A3232-B329-4A67-8E61-D211C8529731}" type="presParOf" srcId="{DC681A63-BE2D-4518-AE73-AE98BB5CA0B2}" destId="{B9E56057-E6B7-4263-B6A3-384FEE064F71}" srcOrd="1" destOrd="0" presId="urn:microsoft.com/office/officeart/2008/layout/HorizontalMultiLevelHierarchy"/>
    <dgm:cxn modelId="{B7A45C9A-6D39-4A21-A042-A73EBB2FBD40}" type="presParOf" srcId="{89A95724-C604-42F5-97BC-1D6395BA1E04}" destId="{525458A0-AE4D-4F51-8268-BE92818009FE}" srcOrd="4" destOrd="0" presId="urn:microsoft.com/office/officeart/2008/layout/HorizontalMultiLevelHierarchy"/>
    <dgm:cxn modelId="{40622E7C-EEBC-4746-A700-545A507F3CF6}" type="presParOf" srcId="{525458A0-AE4D-4F51-8268-BE92818009FE}" destId="{5D8352C6-118C-4C01-B94E-8D38276FCE5F}" srcOrd="0" destOrd="0" presId="urn:microsoft.com/office/officeart/2008/layout/HorizontalMultiLevelHierarchy"/>
    <dgm:cxn modelId="{AEDE29E3-D34E-4E13-BBEE-973D82446692}" type="presParOf" srcId="{89A95724-C604-42F5-97BC-1D6395BA1E04}" destId="{CFE90025-409F-431A-8AA8-C62551DB4C8F}" srcOrd="5" destOrd="0" presId="urn:microsoft.com/office/officeart/2008/layout/HorizontalMultiLevelHierarchy"/>
    <dgm:cxn modelId="{5EABB2D0-EF26-4853-81A7-14010CF780D6}" type="presParOf" srcId="{CFE90025-409F-431A-8AA8-C62551DB4C8F}" destId="{F1C8EE11-A787-4EE4-9016-3BEF4B619C4F}" srcOrd="0" destOrd="0" presId="urn:microsoft.com/office/officeart/2008/layout/HorizontalMultiLevelHierarchy"/>
    <dgm:cxn modelId="{49BADBB3-C5CB-4257-8527-39CBD54D918B}" type="presParOf" srcId="{CFE90025-409F-431A-8AA8-C62551DB4C8F}" destId="{7205AB19-65B0-4D96-8D3C-C448BD72CAFF}" srcOrd="1" destOrd="0" presId="urn:microsoft.com/office/officeart/2008/layout/HorizontalMultiLevelHierarchy"/>
    <dgm:cxn modelId="{0E19229B-D8C5-481D-8201-B6FDC49A0CBA}" type="presParOf" srcId="{89A95724-C604-42F5-97BC-1D6395BA1E04}" destId="{49E494F0-16B0-460F-B7DE-DCFD2E8DF418}" srcOrd="6" destOrd="0" presId="urn:microsoft.com/office/officeart/2008/layout/HorizontalMultiLevelHierarchy"/>
    <dgm:cxn modelId="{9E3E7844-0431-406B-AF41-8015D8F19BB0}" type="presParOf" srcId="{49E494F0-16B0-460F-B7DE-DCFD2E8DF418}" destId="{74E2F36E-B896-475C-932C-D5381F8E4111}" srcOrd="0" destOrd="0" presId="urn:microsoft.com/office/officeart/2008/layout/HorizontalMultiLevelHierarchy"/>
    <dgm:cxn modelId="{44C71C9C-1835-4360-812A-257BD327743B}" type="presParOf" srcId="{89A95724-C604-42F5-97BC-1D6395BA1E04}" destId="{A02BB11C-0570-4796-8004-38F20BF7A1A8}" srcOrd="7" destOrd="0" presId="urn:microsoft.com/office/officeart/2008/layout/HorizontalMultiLevelHierarchy"/>
    <dgm:cxn modelId="{DB367066-FB8F-4A1C-A85B-AFF8D52B2694}" type="presParOf" srcId="{A02BB11C-0570-4796-8004-38F20BF7A1A8}" destId="{0364E082-B396-4A3F-8F3D-4BD41525ED3B}" srcOrd="0" destOrd="0" presId="urn:microsoft.com/office/officeart/2008/layout/HorizontalMultiLevelHierarchy"/>
    <dgm:cxn modelId="{0B4C1831-68BD-4FD7-9E31-590705608759}" type="presParOf" srcId="{A02BB11C-0570-4796-8004-38F20BF7A1A8}" destId="{690FE63C-C0BE-4085-A47C-A32A9A8BAB77}" srcOrd="1" destOrd="0" presId="urn:microsoft.com/office/officeart/2008/layout/HorizontalMultiLevelHierarchy"/>
    <dgm:cxn modelId="{B9DC7C83-B528-439A-9271-89AA06DF0CD4}" type="presParOf" srcId="{89A95724-C604-42F5-97BC-1D6395BA1E04}" destId="{E7E83B5F-31B6-469E-A332-90A74CA6CDB2}" srcOrd="8" destOrd="0" presId="urn:microsoft.com/office/officeart/2008/layout/HorizontalMultiLevelHierarchy"/>
    <dgm:cxn modelId="{DF357D48-C467-4C9A-A041-1DB13B09EE26}" type="presParOf" srcId="{E7E83B5F-31B6-469E-A332-90A74CA6CDB2}" destId="{337A85B6-422A-47BC-9862-D0FD273715D7}" srcOrd="0" destOrd="0" presId="urn:microsoft.com/office/officeart/2008/layout/HorizontalMultiLevelHierarchy"/>
    <dgm:cxn modelId="{940BB9C8-DD9D-4FB2-A3BF-1E994F9EC4B8}" type="presParOf" srcId="{89A95724-C604-42F5-97BC-1D6395BA1E04}" destId="{0B04D749-69FF-4B25-B61C-4CE920053C80}" srcOrd="9" destOrd="0" presId="urn:microsoft.com/office/officeart/2008/layout/HorizontalMultiLevelHierarchy"/>
    <dgm:cxn modelId="{C41336C0-C916-440F-B965-0B3B0F745701}" type="presParOf" srcId="{0B04D749-69FF-4B25-B61C-4CE920053C80}" destId="{3DC269F5-E4A8-49DC-B1EB-282C1EE451FA}" srcOrd="0" destOrd="0" presId="urn:microsoft.com/office/officeart/2008/layout/HorizontalMultiLevelHierarchy"/>
    <dgm:cxn modelId="{AB234F21-3096-4BB4-BB8E-9B2556CF4C95}" type="presParOf" srcId="{0B04D749-69FF-4B25-B61C-4CE920053C80}" destId="{7EA6178C-9B8E-4F2D-81F2-9788704EBE6D}" srcOrd="1" destOrd="0" presId="urn:microsoft.com/office/officeart/2008/layout/HorizontalMultiLevelHierarchy"/>
    <dgm:cxn modelId="{CEEC9DE0-BBBD-4255-B590-BE6E22596417}" type="presParOf" srcId="{89A95724-C604-42F5-97BC-1D6395BA1E04}" destId="{8948AF48-0FA7-4F01-9A9E-3F16165BACB1}" srcOrd="10" destOrd="0" presId="urn:microsoft.com/office/officeart/2008/layout/HorizontalMultiLevelHierarchy"/>
    <dgm:cxn modelId="{E69F019C-5F6A-47F6-BAF6-C6E037A2E6ED}" type="presParOf" srcId="{8948AF48-0FA7-4F01-9A9E-3F16165BACB1}" destId="{155D9C5F-3D84-49A1-BD86-79CB1691DBDC}" srcOrd="0" destOrd="0" presId="urn:microsoft.com/office/officeart/2008/layout/HorizontalMultiLevelHierarchy"/>
    <dgm:cxn modelId="{8267CCA6-2FB4-440F-B079-6F05E0D1E1C9}" type="presParOf" srcId="{89A95724-C604-42F5-97BC-1D6395BA1E04}" destId="{27ACECB9-CB8A-4922-BCCB-F686629EA1FE}" srcOrd="11" destOrd="0" presId="urn:microsoft.com/office/officeart/2008/layout/HorizontalMultiLevelHierarchy"/>
    <dgm:cxn modelId="{F024BBD4-32EF-477F-B0D7-F3DBDF8CC259}" type="presParOf" srcId="{27ACECB9-CB8A-4922-BCCB-F686629EA1FE}" destId="{F5860A5A-A599-49C6-B4A6-07DCC0DB848A}" srcOrd="0" destOrd="0" presId="urn:microsoft.com/office/officeart/2008/layout/HorizontalMultiLevelHierarchy"/>
    <dgm:cxn modelId="{2E4799FB-290A-4AEE-9282-9B1A9AD9B36D}" type="presParOf" srcId="{27ACECB9-CB8A-4922-BCCB-F686629EA1FE}" destId="{AEECEB28-1E37-4316-92F6-873C912FB24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196BB1-54C4-42BA-8CC1-9C5B1DFD08AE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0D3763E-AB98-4C56-9DC5-88263375DA37}">
      <dgm:prSet phldrT="[Szöveg]"/>
      <dgm:spPr/>
      <dgm:t>
        <a:bodyPr/>
        <a:lstStyle/>
        <a:p>
          <a:r>
            <a:rPr lang="hu-HU" b="1" dirty="0"/>
            <a:t>Kérelem</a:t>
          </a:r>
        </a:p>
      </dgm:t>
    </dgm:pt>
    <dgm:pt modelId="{11FB99D1-9B4B-4BCB-96A7-54DA5FAB5E22}" type="parTrans" cxnId="{F3007481-72E2-4E0A-98DD-7461FE9AB203}">
      <dgm:prSet/>
      <dgm:spPr/>
      <dgm:t>
        <a:bodyPr/>
        <a:lstStyle/>
        <a:p>
          <a:endParaRPr lang="hu-HU"/>
        </a:p>
      </dgm:t>
    </dgm:pt>
    <dgm:pt modelId="{C0A83680-B555-4FEE-85F8-2B8573C840B0}" type="sibTrans" cxnId="{F3007481-72E2-4E0A-98DD-7461FE9AB203}">
      <dgm:prSet/>
      <dgm:spPr/>
      <dgm:t>
        <a:bodyPr/>
        <a:lstStyle/>
        <a:p>
          <a:endParaRPr lang="hu-HU"/>
        </a:p>
      </dgm:t>
    </dgm:pt>
    <dgm:pt modelId="{54A33BB6-496F-4085-95F8-1193B99B32BF}">
      <dgm:prSet phldrT="[Szöveg]"/>
      <dgm:spPr/>
      <dgm:t>
        <a:bodyPr/>
        <a:lstStyle/>
        <a:p>
          <a:r>
            <a:rPr lang="hu-HU" dirty="0"/>
            <a:t>Konzultáció kérése</a:t>
          </a:r>
        </a:p>
      </dgm:t>
    </dgm:pt>
    <dgm:pt modelId="{B59E4759-99A6-4559-B38A-734ED30FF3D0}" type="parTrans" cxnId="{8A7701A7-0F53-41DD-B975-D68959302C44}">
      <dgm:prSet/>
      <dgm:spPr/>
      <dgm:t>
        <a:bodyPr/>
        <a:lstStyle/>
        <a:p>
          <a:endParaRPr lang="hu-HU"/>
        </a:p>
      </dgm:t>
    </dgm:pt>
    <dgm:pt modelId="{9504FF46-4A58-430B-A62E-9DF6312DA1DD}" type="sibTrans" cxnId="{8A7701A7-0F53-41DD-B975-D68959302C44}">
      <dgm:prSet/>
      <dgm:spPr/>
      <dgm:t>
        <a:bodyPr/>
        <a:lstStyle/>
        <a:p>
          <a:endParaRPr lang="hu-HU"/>
        </a:p>
      </dgm:t>
    </dgm:pt>
    <dgm:pt modelId="{347F2227-ABE7-444E-9B58-BEEC52588B93}">
      <dgm:prSet phldrT="[Szöveg]"/>
      <dgm:spPr/>
      <dgm:t>
        <a:bodyPr/>
        <a:lstStyle/>
        <a:p>
          <a:r>
            <a:rPr lang="hu-HU" dirty="0"/>
            <a:t>30 napon belül</a:t>
          </a:r>
        </a:p>
      </dgm:t>
    </dgm:pt>
    <dgm:pt modelId="{7F8EE602-F0E7-40BF-AB53-F0C7D0669E6A}" type="parTrans" cxnId="{7A073C7D-BF2C-4CE6-98AE-1B0416FBE379}">
      <dgm:prSet/>
      <dgm:spPr/>
      <dgm:t>
        <a:bodyPr/>
        <a:lstStyle/>
        <a:p>
          <a:endParaRPr lang="hu-HU"/>
        </a:p>
      </dgm:t>
    </dgm:pt>
    <dgm:pt modelId="{39AB6495-8ACE-4710-A837-0254C5810DB3}" type="sibTrans" cxnId="{7A073C7D-BF2C-4CE6-98AE-1B0416FBE379}">
      <dgm:prSet/>
      <dgm:spPr/>
      <dgm:t>
        <a:bodyPr/>
        <a:lstStyle/>
        <a:p>
          <a:endParaRPr lang="hu-HU"/>
        </a:p>
      </dgm:t>
    </dgm:pt>
    <dgm:pt modelId="{28C352EF-E8E2-48BB-BAE7-A36AD51A0D7E}">
      <dgm:prSet phldrT="[Szöveg]"/>
      <dgm:spPr/>
      <dgm:t>
        <a:bodyPr/>
        <a:lstStyle/>
        <a:p>
          <a:r>
            <a:rPr lang="hu-HU" b="1" dirty="0"/>
            <a:t>Konzultáció</a:t>
          </a:r>
        </a:p>
      </dgm:t>
    </dgm:pt>
    <dgm:pt modelId="{3F1C1FCC-3304-4B8F-97B4-4BC6AEBB338D}" type="parTrans" cxnId="{E90F7F31-553D-4480-A85D-D0DA865EAF0A}">
      <dgm:prSet/>
      <dgm:spPr/>
      <dgm:t>
        <a:bodyPr/>
        <a:lstStyle/>
        <a:p>
          <a:endParaRPr lang="hu-HU"/>
        </a:p>
      </dgm:t>
    </dgm:pt>
    <dgm:pt modelId="{48BF4F64-DB3D-4F8E-A0E2-F1AAE1E275B1}" type="sibTrans" cxnId="{E90F7F31-553D-4480-A85D-D0DA865EAF0A}">
      <dgm:prSet/>
      <dgm:spPr/>
      <dgm:t>
        <a:bodyPr/>
        <a:lstStyle/>
        <a:p>
          <a:endParaRPr lang="hu-HU"/>
        </a:p>
      </dgm:t>
    </dgm:pt>
    <dgm:pt modelId="{4685097D-6D08-4EB4-82EF-0D645FBF11A6}">
      <dgm:prSet phldrT="[Szöveg]"/>
      <dgm:spPr/>
      <dgm:t>
        <a:bodyPr/>
        <a:lstStyle/>
        <a:p>
          <a:r>
            <a:rPr lang="hu-HU" dirty="0"/>
            <a:t>Cél: konszenzus</a:t>
          </a:r>
        </a:p>
      </dgm:t>
    </dgm:pt>
    <dgm:pt modelId="{D2A11C0E-73D4-4758-B947-1643928A6015}" type="parTrans" cxnId="{4326151B-24D3-4236-996C-33AD6F974260}">
      <dgm:prSet/>
      <dgm:spPr/>
      <dgm:t>
        <a:bodyPr/>
        <a:lstStyle/>
        <a:p>
          <a:endParaRPr lang="hu-HU"/>
        </a:p>
      </dgm:t>
    </dgm:pt>
    <dgm:pt modelId="{FF3F5689-FF60-4F70-AB86-493E99B119DF}" type="sibTrans" cxnId="{4326151B-24D3-4236-996C-33AD6F974260}">
      <dgm:prSet/>
      <dgm:spPr/>
      <dgm:t>
        <a:bodyPr/>
        <a:lstStyle/>
        <a:p>
          <a:endParaRPr lang="hu-HU"/>
        </a:p>
      </dgm:t>
    </dgm:pt>
    <dgm:pt modelId="{FF3C54CF-AEE7-4683-AB24-E6362D6037E1}">
      <dgm:prSet phldrT="[Szöveg]"/>
      <dgm:spPr/>
      <dgm:t>
        <a:bodyPr/>
        <a:lstStyle/>
        <a:p>
          <a:r>
            <a:rPr lang="hu-HU" dirty="0"/>
            <a:t>Bármelyik fél vb.-t kérhet</a:t>
          </a:r>
        </a:p>
      </dgm:t>
    </dgm:pt>
    <dgm:pt modelId="{B790B657-6EF3-4BF4-8B8D-094FFC18B950}" type="parTrans" cxnId="{8957729C-1EB1-4B0A-9B04-E4A6ECE3EB59}">
      <dgm:prSet/>
      <dgm:spPr/>
      <dgm:t>
        <a:bodyPr/>
        <a:lstStyle/>
        <a:p>
          <a:endParaRPr lang="hu-HU"/>
        </a:p>
      </dgm:t>
    </dgm:pt>
    <dgm:pt modelId="{846B969C-752E-4902-9241-33A69C22FEBF}" type="sibTrans" cxnId="{8957729C-1EB1-4B0A-9B04-E4A6ECE3EB59}">
      <dgm:prSet/>
      <dgm:spPr/>
      <dgm:t>
        <a:bodyPr/>
        <a:lstStyle/>
        <a:p>
          <a:endParaRPr lang="hu-HU"/>
        </a:p>
      </dgm:t>
    </dgm:pt>
    <dgm:pt modelId="{0BAEE213-D0EE-4003-85FA-44BB84484D60}">
      <dgm:prSet/>
      <dgm:spPr/>
      <dgm:t>
        <a:bodyPr/>
        <a:lstStyle/>
        <a:p>
          <a:r>
            <a:rPr lang="hu-HU" b="1" dirty="0"/>
            <a:t>Vizsgáló-bizottság</a:t>
          </a:r>
        </a:p>
      </dgm:t>
    </dgm:pt>
    <dgm:pt modelId="{BB00D7A0-E041-43E8-AC61-59857C143E08}" type="parTrans" cxnId="{7F3C2030-7337-4624-BDED-5AC0D9B61DCD}">
      <dgm:prSet/>
      <dgm:spPr/>
      <dgm:t>
        <a:bodyPr/>
        <a:lstStyle/>
        <a:p>
          <a:endParaRPr lang="hu-HU"/>
        </a:p>
      </dgm:t>
    </dgm:pt>
    <dgm:pt modelId="{7D7D4A86-033D-4656-BE90-5501288E7D90}" type="sibTrans" cxnId="{7F3C2030-7337-4624-BDED-5AC0D9B61DCD}">
      <dgm:prSet/>
      <dgm:spPr/>
      <dgm:t>
        <a:bodyPr/>
        <a:lstStyle/>
        <a:p>
          <a:endParaRPr lang="hu-HU"/>
        </a:p>
      </dgm:t>
    </dgm:pt>
    <dgm:pt modelId="{6135135E-F8AA-400D-BE09-B3D428CE6CE2}" type="pres">
      <dgm:prSet presAssocID="{23196BB1-54C4-42BA-8CC1-9C5B1DFD08AE}" presName="Name0" presStyleCnt="0">
        <dgm:presLayoutVars>
          <dgm:dir/>
        </dgm:presLayoutVars>
      </dgm:prSet>
      <dgm:spPr/>
      <dgm:t>
        <a:bodyPr/>
        <a:lstStyle/>
        <a:p>
          <a:endParaRPr lang="hu-HU"/>
        </a:p>
      </dgm:t>
    </dgm:pt>
    <dgm:pt modelId="{F0FB3FCF-AC48-4E58-A2B4-B430CB624E5D}" type="pres">
      <dgm:prSet presAssocID="{F0D3763E-AB98-4C56-9DC5-88263375DA37}" presName="parComposite" presStyleCnt="0"/>
      <dgm:spPr/>
    </dgm:pt>
    <dgm:pt modelId="{CE482636-DD18-489F-86C6-54E2CC046758}" type="pres">
      <dgm:prSet presAssocID="{F0D3763E-AB98-4C56-9DC5-88263375DA37}" presName="parBigCircle" presStyleLbl="node0" presStyleIdx="0" presStyleCnt="3"/>
      <dgm:spPr/>
    </dgm:pt>
    <dgm:pt modelId="{E6F74596-2014-45FB-99B3-22D1A9154DC6}" type="pres">
      <dgm:prSet presAssocID="{F0D3763E-AB98-4C56-9DC5-88263375DA37}" presName="parTx" presStyleLbl="revTx" presStyleIdx="0" presStyleCnt="11"/>
      <dgm:spPr/>
      <dgm:t>
        <a:bodyPr/>
        <a:lstStyle/>
        <a:p>
          <a:endParaRPr lang="hu-HU"/>
        </a:p>
      </dgm:t>
    </dgm:pt>
    <dgm:pt modelId="{B3E748B3-66E4-4133-A02A-A18F7E21377E}" type="pres">
      <dgm:prSet presAssocID="{F0D3763E-AB98-4C56-9DC5-88263375DA37}" presName="bSpace" presStyleCnt="0"/>
      <dgm:spPr/>
    </dgm:pt>
    <dgm:pt modelId="{5B4EF30F-10F8-4FCC-BF54-C24C0EFA32C9}" type="pres">
      <dgm:prSet presAssocID="{F0D3763E-AB98-4C56-9DC5-88263375DA37}" presName="parBackupNorm" presStyleCnt="0"/>
      <dgm:spPr/>
    </dgm:pt>
    <dgm:pt modelId="{C214EC8A-920F-4E1F-8EB2-80B2A8E435F6}" type="pres">
      <dgm:prSet presAssocID="{C0A83680-B555-4FEE-85F8-2B8573C840B0}" presName="parSpace" presStyleCnt="0"/>
      <dgm:spPr/>
    </dgm:pt>
    <dgm:pt modelId="{311F22E3-CA51-4185-ADDD-D44E4895AD0E}" type="pres">
      <dgm:prSet presAssocID="{54A33BB6-496F-4085-95F8-1193B99B32BF}" presName="desBackupLeftNorm" presStyleCnt="0"/>
      <dgm:spPr/>
    </dgm:pt>
    <dgm:pt modelId="{B4B4B4DE-9388-4549-B0A1-4C0D77894DF6}" type="pres">
      <dgm:prSet presAssocID="{54A33BB6-496F-4085-95F8-1193B99B32BF}" presName="desComposite" presStyleCnt="0"/>
      <dgm:spPr/>
    </dgm:pt>
    <dgm:pt modelId="{568AEB09-9B32-4A84-8437-147E7C31BBCB}" type="pres">
      <dgm:prSet presAssocID="{54A33BB6-496F-4085-95F8-1193B99B32BF}" presName="desCircle" presStyleLbl="node1" presStyleIdx="0" presStyleCnt="4"/>
      <dgm:spPr/>
    </dgm:pt>
    <dgm:pt modelId="{3628283C-217C-4A2B-BE1C-E37FA9408DE3}" type="pres">
      <dgm:prSet presAssocID="{54A33BB6-496F-4085-95F8-1193B99B32BF}" presName="chTx" presStyleLbl="revTx" presStyleIdx="1" presStyleCnt="11"/>
      <dgm:spPr/>
      <dgm:t>
        <a:bodyPr/>
        <a:lstStyle/>
        <a:p>
          <a:endParaRPr lang="hu-HU"/>
        </a:p>
      </dgm:t>
    </dgm:pt>
    <dgm:pt modelId="{4E170D48-3B6F-4E0D-A826-5620088E9BE6}" type="pres">
      <dgm:prSet presAssocID="{54A33BB6-496F-4085-95F8-1193B99B32BF}" presName="desTx" presStyleLbl="revTx" presStyleIdx="2" presStyleCnt="11">
        <dgm:presLayoutVars>
          <dgm:bulletEnabled val="1"/>
        </dgm:presLayoutVars>
      </dgm:prSet>
      <dgm:spPr/>
    </dgm:pt>
    <dgm:pt modelId="{EE910692-5274-4851-9183-3B52A826CDE3}" type="pres">
      <dgm:prSet presAssocID="{54A33BB6-496F-4085-95F8-1193B99B32BF}" presName="desBackupRightNorm" presStyleCnt="0"/>
      <dgm:spPr/>
    </dgm:pt>
    <dgm:pt modelId="{E28640C9-C593-4483-96C8-50163D85ACBA}" type="pres">
      <dgm:prSet presAssocID="{9504FF46-4A58-430B-A62E-9DF6312DA1DD}" presName="desSpace" presStyleCnt="0"/>
      <dgm:spPr/>
    </dgm:pt>
    <dgm:pt modelId="{42E8EE1B-36A7-40AF-AC58-76FD1A23D758}" type="pres">
      <dgm:prSet presAssocID="{347F2227-ABE7-444E-9B58-BEEC52588B93}" presName="desBackupLeftNorm" presStyleCnt="0"/>
      <dgm:spPr/>
    </dgm:pt>
    <dgm:pt modelId="{99022F94-73D3-4E2E-8629-0825DFB671FA}" type="pres">
      <dgm:prSet presAssocID="{347F2227-ABE7-444E-9B58-BEEC52588B93}" presName="desComposite" presStyleCnt="0"/>
      <dgm:spPr/>
    </dgm:pt>
    <dgm:pt modelId="{9F46BF6E-9683-437A-ABA5-08C46AF2ADB7}" type="pres">
      <dgm:prSet presAssocID="{347F2227-ABE7-444E-9B58-BEEC52588B93}" presName="desCircle" presStyleLbl="node1" presStyleIdx="1" presStyleCnt="4"/>
      <dgm:spPr/>
    </dgm:pt>
    <dgm:pt modelId="{09AE9C29-3FF6-421B-941D-BD2FBD49F6B1}" type="pres">
      <dgm:prSet presAssocID="{347F2227-ABE7-444E-9B58-BEEC52588B93}" presName="chTx" presStyleLbl="revTx" presStyleIdx="3" presStyleCnt="11"/>
      <dgm:spPr/>
      <dgm:t>
        <a:bodyPr/>
        <a:lstStyle/>
        <a:p>
          <a:endParaRPr lang="hu-HU"/>
        </a:p>
      </dgm:t>
    </dgm:pt>
    <dgm:pt modelId="{BA91867B-A5D3-4EF7-975B-0ED27DD7A965}" type="pres">
      <dgm:prSet presAssocID="{347F2227-ABE7-444E-9B58-BEEC52588B93}" presName="desTx" presStyleLbl="revTx" presStyleIdx="4" presStyleCnt="11">
        <dgm:presLayoutVars>
          <dgm:bulletEnabled val="1"/>
        </dgm:presLayoutVars>
      </dgm:prSet>
      <dgm:spPr/>
    </dgm:pt>
    <dgm:pt modelId="{8B90B883-E706-4BFA-8D6A-E009DD83A762}" type="pres">
      <dgm:prSet presAssocID="{347F2227-ABE7-444E-9B58-BEEC52588B93}" presName="desBackupRightNorm" presStyleCnt="0"/>
      <dgm:spPr/>
    </dgm:pt>
    <dgm:pt modelId="{21485C27-7E48-44C1-87E2-0D64D05CB1A7}" type="pres">
      <dgm:prSet presAssocID="{39AB6495-8ACE-4710-A837-0254C5810DB3}" presName="desSpace" presStyleCnt="0"/>
      <dgm:spPr/>
    </dgm:pt>
    <dgm:pt modelId="{A2279AB7-66F4-4615-BD82-713C55E0949A}" type="pres">
      <dgm:prSet presAssocID="{28C352EF-E8E2-48BB-BAE7-A36AD51A0D7E}" presName="parComposite" presStyleCnt="0"/>
      <dgm:spPr/>
    </dgm:pt>
    <dgm:pt modelId="{B1991591-F8CC-49CB-A942-7ADD680AF3DE}" type="pres">
      <dgm:prSet presAssocID="{28C352EF-E8E2-48BB-BAE7-A36AD51A0D7E}" presName="parBigCircle" presStyleLbl="node0" presStyleIdx="1" presStyleCnt="3"/>
      <dgm:spPr/>
    </dgm:pt>
    <dgm:pt modelId="{E88D9763-2E6C-4B31-9310-EC8FCDE7FB48}" type="pres">
      <dgm:prSet presAssocID="{28C352EF-E8E2-48BB-BAE7-A36AD51A0D7E}" presName="parTx" presStyleLbl="revTx" presStyleIdx="5" presStyleCnt="11"/>
      <dgm:spPr/>
      <dgm:t>
        <a:bodyPr/>
        <a:lstStyle/>
        <a:p>
          <a:endParaRPr lang="hu-HU"/>
        </a:p>
      </dgm:t>
    </dgm:pt>
    <dgm:pt modelId="{5F08BECF-6080-4A38-B05D-4994C29BCB16}" type="pres">
      <dgm:prSet presAssocID="{28C352EF-E8E2-48BB-BAE7-A36AD51A0D7E}" presName="bSpace" presStyleCnt="0"/>
      <dgm:spPr/>
    </dgm:pt>
    <dgm:pt modelId="{85C0DBEC-D334-4C75-BC27-9233EBF564DF}" type="pres">
      <dgm:prSet presAssocID="{28C352EF-E8E2-48BB-BAE7-A36AD51A0D7E}" presName="parBackupNorm" presStyleCnt="0"/>
      <dgm:spPr/>
    </dgm:pt>
    <dgm:pt modelId="{F306553E-D0E4-4A6E-B1B5-5AFB5E466B74}" type="pres">
      <dgm:prSet presAssocID="{48BF4F64-DB3D-4F8E-A0E2-F1AAE1E275B1}" presName="parSpace" presStyleCnt="0"/>
      <dgm:spPr/>
    </dgm:pt>
    <dgm:pt modelId="{475DDCF3-BBA9-4F62-A6B3-96AE2C8FA20E}" type="pres">
      <dgm:prSet presAssocID="{4685097D-6D08-4EB4-82EF-0D645FBF11A6}" presName="desBackupLeftNorm" presStyleCnt="0"/>
      <dgm:spPr/>
    </dgm:pt>
    <dgm:pt modelId="{4589C892-DD74-4225-8FEB-713290C682B8}" type="pres">
      <dgm:prSet presAssocID="{4685097D-6D08-4EB4-82EF-0D645FBF11A6}" presName="desComposite" presStyleCnt="0"/>
      <dgm:spPr/>
    </dgm:pt>
    <dgm:pt modelId="{E395ACBE-E2D1-429C-B5A7-FE9DC4DE65EC}" type="pres">
      <dgm:prSet presAssocID="{4685097D-6D08-4EB4-82EF-0D645FBF11A6}" presName="desCircle" presStyleLbl="node1" presStyleIdx="2" presStyleCnt="4"/>
      <dgm:spPr/>
    </dgm:pt>
    <dgm:pt modelId="{D58BB16E-42FE-42C6-9860-2AD8F5BD7E1F}" type="pres">
      <dgm:prSet presAssocID="{4685097D-6D08-4EB4-82EF-0D645FBF11A6}" presName="chTx" presStyleLbl="revTx" presStyleIdx="6" presStyleCnt="11"/>
      <dgm:spPr/>
      <dgm:t>
        <a:bodyPr/>
        <a:lstStyle/>
        <a:p>
          <a:endParaRPr lang="hu-HU"/>
        </a:p>
      </dgm:t>
    </dgm:pt>
    <dgm:pt modelId="{1245F19C-2DEB-40F5-A99B-5FE5D7021094}" type="pres">
      <dgm:prSet presAssocID="{4685097D-6D08-4EB4-82EF-0D645FBF11A6}" presName="desTx" presStyleLbl="revTx" presStyleIdx="7" presStyleCnt="11">
        <dgm:presLayoutVars>
          <dgm:bulletEnabled val="1"/>
        </dgm:presLayoutVars>
      </dgm:prSet>
      <dgm:spPr/>
    </dgm:pt>
    <dgm:pt modelId="{07FFC576-F899-437C-A58F-513006813E9C}" type="pres">
      <dgm:prSet presAssocID="{4685097D-6D08-4EB4-82EF-0D645FBF11A6}" presName="desBackupRightNorm" presStyleCnt="0"/>
      <dgm:spPr/>
    </dgm:pt>
    <dgm:pt modelId="{540E8714-22A3-4414-A50F-31034A09DBBB}" type="pres">
      <dgm:prSet presAssocID="{FF3F5689-FF60-4F70-AB86-493E99B119DF}" presName="desSpace" presStyleCnt="0"/>
      <dgm:spPr/>
    </dgm:pt>
    <dgm:pt modelId="{368EABD7-C889-490E-9EF8-BB4426E382C9}" type="pres">
      <dgm:prSet presAssocID="{FF3C54CF-AEE7-4683-AB24-E6362D6037E1}" presName="desBackupLeftNorm" presStyleCnt="0"/>
      <dgm:spPr/>
    </dgm:pt>
    <dgm:pt modelId="{A224C451-869E-40D1-BBF3-EFD3D23284CF}" type="pres">
      <dgm:prSet presAssocID="{FF3C54CF-AEE7-4683-AB24-E6362D6037E1}" presName="desComposite" presStyleCnt="0"/>
      <dgm:spPr/>
    </dgm:pt>
    <dgm:pt modelId="{990547CC-6BC2-4DE3-A440-C59595C4F2E0}" type="pres">
      <dgm:prSet presAssocID="{FF3C54CF-AEE7-4683-AB24-E6362D6037E1}" presName="desCircle" presStyleLbl="node1" presStyleIdx="3" presStyleCnt="4"/>
      <dgm:spPr/>
    </dgm:pt>
    <dgm:pt modelId="{085B2127-6257-497B-BD25-6CC34810325A}" type="pres">
      <dgm:prSet presAssocID="{FF3C54CF-AEE7-4683-AB24-E6362D6037E1}" presName="chTx" presStyleLbl="revTx" presStyleIdx="8" presStyleCnt="11"/>
      <dgm:spPr/>
      <dgm:t>
        <a:bodyPr/>
        <a:lstStyle/>
        <a:p>
          <a:endParaRPr lang="hu-HU"/>
        </a:p>
      </dgm:t>
    </dgm:pt>
    <dgm:pt modelId="{23FFAEAF-33B1-4629-89F3-156030AA0B73}" type="pres">
      <dgm:prSet presAssocID="{FF3C54CF-AEE7-4683-AB24-E6362D6037E1}" presName="desTx" presStyleLbl="revTx" presStyleIdx="9" presStyleCnt="11">
        <dgm:presLayoutVars>
          <dgm:bulletEnabled val="1"/>
        </dgm:presLayoutVars>
      </dgm:prSet>
      <dgm:spPr/>
    </dgm:pt>
    <dgm:pt modelId="{AF2DFD70-E249-4931-919C-A9DD74AE5802}" type="pres">
      <dgm:prSet presAssocID="{FF3C54CF-AEE7-4683-AB24-E6362D6037E1}" presName="desBackupRightNorm" presStyleCnt="0"/>
      <dgm:spPr/>
    </dgm:pt>
    <dgm:pt modelId="{F1EAEB99-523D-4A14-9F2E-A2754E056D99}" type="pres">
      <dgm:prSet presAssocID="{846B969C-752E-4902-9241-33A69C22FEBF}" presName="desSpace" presStyleCnt="0"/>
      <dgm:spPr/>
    </dgm:pt>
    <dgm:pt modelId="{69E2DEA6-1153-459B-B1C6-FDB6B3FF84AA}" type="pres">
      <dgm:prSet presAssocID="{0BAEE213-D0EE-4003-85FA-44BB84484D60}" presName="parComposite" presStyleCnt="0"/>
      <dgm:spPr/>
    </dgm:pt>
    <dgm:pt modelId="{5C69E7B2-4646-4B50-BD32-E1EC911C29B7}" type="pres">
      <dgm:prSet presAssocID="{0BAEE213-D0EE-4003-85FA-44BB84484D60}" presName="parBigCircle" presStyleLbl="node0" presStyleIdx="2" presStyleCnt="3"/>
      <dgm:spPr/>
    </dgm:pt>
    <dgm:pt modelId="{3C638226-C400-4F69-8085-9BA0F806F9F4}" type="pres">
      <dgm:prSet presAssocID="{0BAEE213-D0EE-4003-85FA-44BB84484D60}" presName="parTx" presStyleLbl="revTx" presStyleIdx="10" presStyleCnt="11"/>
      <dgm:spPr/>
      <dgm:t>
        <a:bodyPr/>
        <a:lstStyle/>
        <a:p>
          <a:endParaRPr lang="hu-HU"/>
        </a:p>
      </dgm:t>
    </dgm:pt>
    <dgm:pt modelId="{37D31AD1-E784-44DF-B768-67467A558C37}" type="pres">
      <dgm:prSet presAssocID="{0BAEE213-D0EE-4003-85FA-44BB84484D60}" presName="bSpace" presStyleCnt="0"/>
      <dgm:spPr/>
    </dgm:pt>
    <dgm:pt modelId="{8E39D4E2-C631-4494-AB05-6F8C662FD147}" type="pres">
      <dgm:prSet presAssocID="{0BAEE213-D0EE-4003-85FA-44BB84484D60}" presName="parBackupNorm" presStyleCnt="0"/>
      <dgm:spPr/>
    </dgm:pt>
    <dgm:pt modelId="{34BCA332-8568-4FA8-8771-C09F0385529D}" type="pres">
      <dgm:prSet presAssocID="{7D7D4A86-033D-4656-BE90-5501288E7D90}" presName="parSpace" presStyleCnt="0"/>
      <dgm:spPr/>
    </dgm:pt>
  </dgm:ptLst>
  <dgm:cxnLst>
    <dgm:cxn modelId="{7A073C7D-BF2C-4CE6-98AE-1B0416FBE379}" srcId="{F0D3763E-AB98-4C56-9DC5-88263375DA37}" destId="{347F2227-ABE7-444E-9B58-BEEC52588B93}" srcOrd="1" destOrd="0" parTransId="{7F8EE602-F0E7-40BF-AB53-F0C7D0669E6A}" sibTransId="{39AB6495-8ACE-4710-A837-0254C5810DB3}"/>
    <dgm:cxn modelId="{7F3C2030-7337-4624-BDED-5AC0D9B61DCD}" srcId="{23196BB1-54C4-42BA-8CC1-9C5B1DFD08AE}" destId="{0BAEE213-D0EE-4003-85FA-44BB84484D60}" srcOrd="2" destOrd="0" parTransId="{BB00D7A0-E041-43E8-AC61-59857C143E08}" sibTransId="{7D7D4A86-033D-4656-BE90-5501288E7D90}"/>
    <dgm:cxn modelId="{C2201656-B0BC-4092-ADC9-B6197AF75E52}" type="presOf" srcId="{347F2227-ABE7-444E-9B58-BEEC52588B93}" destId="{09AE9C29-3FF6-421B-941D-BD2FBD49F6B1}" srcOrd="0" destOrd="0" presId="urn:microsoft.com/office/officeart/2008/layout/CircleAccentTimeline"/>
    <dgm:cxn modelId="{46F0CAC0-0E41-443F-A4A0-6FEF8633220D}" type="presOf" srcId="{4685097D-6D08-4EB4-82EF-0D645FBF11A6}" destId="{D58BB16E-42FE-42C6-9860-2AD8F5BD7E1F}" srcOrd="0" destOrd="0" presId="urn:microsoft.com/office/officeart/2008/layout/CircleAccentTimeline"/>
    <dgm:cxn modelId="{4326151B-24D3-4236-996C-33AD6F974260}" srcId="{28C352EF-E8E2-48BB-BAE7-A36AD51A0D7E}" destId="{4685097D-6D08-4EB4-82EF-0D645FBF11A6}" srcOrd="0" destOrd="0" parTransId="{D2A11C0E-73D4-4758-B947-1643928A6015}" sibTransId="{FF3F5689-FF60-4F70-AB86-493E99B119DF}"/>
    <dgm:cxn modelId="{D86A4D42-7921-47E0-9BB1-32E089E44D41}" type="presOf" srcId="{28C352EF-E8E2-48BB-BAE7-A36AD51A0D7E}" destId="{E88D9763-2E6C-4B31-9310-EC8FCDE7FB48}" srcOrd="0" destOrd="0" presId="urn:microsoft.com/office/officeart/2008/layout/CircleAccentTimeline"/>
    <dgm:cxn modelId="{59611120-A897-4A2F-81CA-C1E1DFBDE0B8}" type="presOf" srcId="{23196BB1-54C4-42BA-8CC1-9C5B1DFD08AE}" destId="{6135135E-F8AA-400D-BE09-B3D428CE6CE2}" srcOrd="0" destOrd="0" presId="urn:microsoft.com/office/officeart/2008/layout/CircleAccentTimeline"/>
    <dgm:cxn modelId="{E90F7F31-553D-4480-A85D-D0DA865EAF0A}" srcId="{23196BB1-54C4-42BA-8CC1-9C5B1DFD08AE}" destId="{28C352EF-E8E2-48BB-BAE7-A36AD51A0D7E}" srcOrd="1" destOrd="0" parTransId="{3F1C1FCC-3304-4B8F-97B4-4BC6AEBB338D}" sibTransId="{48BF4F64-DB3D-4F8E-A0E2-F1AAE1E275B1}"/>
    <dgm:cxn modelId="{F3007481-72E2-4E0A-98DD-7461FE9AB203}" srcId="{23196BB1-54C4-42BA-8CC1-9C5B1DFD08AE}" destId="{F0D3763E-AB98-4C56-9DC5-88263375DA37}" srcOrd="0" destOrd="0" parTransId="{11FB99D1-9B4B-4BCB-96A7-54DA5FAB5E22}" sibTransId="{C0A83680-B555-4FEE-85F8-2B8573C840B0}"/>
    <dgm:cxn modelId="{8A7701A7-0F53-41DD-B975-D68959302C44}" srcId="{F0D3763E-AB98-4C56-9DC5-88263375DA37}" destId="{54A33BB6-496F-4085-95F8-1193B99B32BF}" srcOrd="0" destOrd="0" parTransId="{B59E4759-99A6-4559-B38A-734ED30FF3D0}" sibTransId="{9504FF46-4A58-430B-A62E-9DF6312DA1DD}"/>
    <dgm:cxn modelId="{7B3AFFAC-89ED-4DC7-813C-60768AC1D48D}" type="presOf" srcId="{FF3C54CF-AEE7-4683-AB24-E6362D6037E1}" destId="{085B2127-6257-497B-BD25-6CC34810325A}" srcOrd="0" destOrd="0" presId="urn:microsoft.com/office/officeart/2008/layout/CircleAccentTimeline"/>
    <dgm:cxn modelId="{8957729C-1EB1-4B0A-9B04-E4A6ECE3EB59}" srcId="{28C352EF-E8E2-48BB-BAE7-A36AD51A0D7E}" destId="{FF3C54CF-AEE7-4683-AB24-E6362D6037E1}" srcOrd="1" destOrd="0" parTransId="{B790B657-6EF3-4BF4-8B8D-094FFC18B950}" sibTransId="{846B969C-752E-4902-9241-33A69C22FEBF}"/>
    <dgm:cxn modelId="{C3793ECD-7F8A-4058-8756-C343A47538E4}" type="presOf" srcId="{54A33BB6-496F-4085-95F8-1193B99B32BF}" destId="{3628283C-217C-4A2B-BE1C-E37FA9408DE3}" srcOrd="0" destOrd="0" presId="urn:microsoft.com/office/officeart/2008/layout/CircleAccentTimeline"/>
    <dgm:cxn modelId="{83D43C2B-4E56-4DD7-8875-72010D52103A}" type="presOf" srcId="{0BAEE213-D0EE-4003-85FA-44BB84484D60}" destId="{3C638226-C400-4F69-8085-9BA0F806F9F4}" srcOrd="0" destOrd="0" presId="urn:microsoft.com/office/officeart/2008/layout/CircleAccentTimeline"/>
    <dgm:cxn modelId="{2EB3D962-467A-4642-B5ED-07846904ADD5}" type="presOf" srcId="{F0D3763E-AB98-4C56-9DC5-88263375DA37}" destId="{E6F74596-2014-45FB-99B3-22D1A9154DC6}" srcOrd="0" destOrd="0" presId="urn:microsoft.com/office/officeart/2008/layout/CircleAccentTimeline"/>
    <dgm:cxn modelId="{E55C4D1E-4EE0-4F75-AA8E-4DEAE6D8D24C}" type="presParOf" srcId="{6135135E-F8AA-400D-BE09-B3D428CE6CE2}" destId="{F0FB3FCF-AC48-4E58-A2B4-B430CB624E5D}" srcOrd="0" destOrd="0" presId="urn:microsoft.com/office/officeart/2008/layout/CircleAccentTimeline"/>
    <dgm:cxn modelId="{BAEF32D7-83EF-4D46-81DA-E9D5F7D3DFE7}" type="presParOf" srcId="{F0FB3FCF-AC48-4E58-A2B4-B430CB624E5D}" destId="{CE482636-DD18-489F-86C6-54E2CC046758}" srcOrd="0" destOrd="0" presId="urn:microsoft.com/office/officeart/2008/layout/CircleAccentTimeline"/>
    <dgm:cxn modelId="{AD922570-8A28-4B88-89EB-9C692209BB1D}" type="presParOf" srcId="{F0FB3FCF-AC48-4E58-A2B4-B430CB624E5D}" destId="{E6F74596-2014-45FB-99B3-22D1A9154DC6}" srcOrd="1" destOrd="0" presId="urn:microsoft.com/office/officeart/2008/layout/CircleAccentTimeline"/>
    <dgm:cxn modelId="{833FB432-9137-4BEB-A3B5-BAF634B26F4F}" type="presParOf" srcId="{F0FB3FCF-AC48-4E58-A2B4-B430CB624E5D}" destId="{B3E748B3-66E4-4133-A02A-A18F7E21377E}" srcOrd="2" destOrd="0" presId="urn:microsoft.com/office/officeart/2008/layout/CircleAccentTimeline"/>
    <dgm:cxn modelId="{3BD6E6D6-25A5-4D0B-A22B-01917845BAE6}" type="presParOf" srcId="{6135135E-F8AA-400D-BE09-B3D428CE6CE2}" destId="{5B4EF30F-10F8-4FCC-BF54-C24C0EFA32C9}" srcOrd="1" destOrd="0" presId="urn:microsoft.com/office/officeart/2008/layout/CircleAccentTimeline"/>
    <dgm:cxn modelId="{A78B9C55-1B2D-40DF-9170-836C35E98628}" type="presParOf" srcId="{6135135E-F8AA-400D-BE09-B3D428CE6CE2}" destId="{C214EC8A-920F-4E1F-8EB2-80B2A8E435F6}" srcOrd="2" destOrd="0" presId="urn:microsoft.com/office/officeart/2008/layout/CircleAccentTimeline"/>
    <dgm:cxn modelId="{CC28EA1E-0F63-491A-A4F2-D658EA4662AE}" type="presParOf" srcId="{6135135E-F8AA-400D-BE09-B3D428CE6CE2}" destId="{311F22E3-CA51-4185-ADDD-D44E4895AD0E}" srcOrd="3" destOrd="0" presId="urn:microsoft.com/office/officeart/2008/layout/CircleAccentTimeline"/>
    <dgm:cxn modelId="{29164E4E-1681-44E0-9709-5A242E1AB50E}" type="presParOf" srcId="{6135135E-F8AA-400D-BE09-B3D428CE6CE2}" destId="{B4B4B4DE-9388-4549-B0A1-4C0D77894DF6}" srcOrd="4" destOrd="0" presId="urn:microsoft.com/office/officeart/2008/layout/CircleAccentTimeline"/>
    <dgm:cxn modelId="{B585936A-9DD4-4C9B-B9E8-E886023906DE}" type="presParOf" srcId="{B4B4B4DE-9388-4549-B0A1-4C0D77894DF6}" destId="{568AEB09-9B32-4A84-8437-147E7C31BBCB}" srcOrd="0" destOrd="0" presId="urn:microsoft.com/office/officeart/2008/layout/CircleAccentTimeline"/>
    <dgm:cxn modelId="{77EC7C01-8547-40FE-B78C-23FC80C4F747}" type="presParOf" srcId="{B4B4B4DE-9388-4549-B0A1-4C0D77894DF6}" destId="{3628283C-217C-4A2B-BE1C-E37FA9408DE3}" srcOrd="1" destOrd="0" presId="urn:microsoft.com/office/officeart/2008/layout/CircleAccentTimeline"/>
    <dgm:cxn modelId="{9FE2BB13-55C0-4FA9-8E9A-871267AEEEC7}" type="presParOf" srcId="{B4B4B4DE-9388-4549-B0A1-4C0D77894DF6}" destId="{4E170D48-3B6F-4E0D-A826-5620088E9BE6}" srcOrd="2" destOrd="0" presId="urn:microsoft.com/office/officeart/2008/layout/CircleAccentTimeline"/>
    <dgm:cxn modelId="{A5C6B87B-13F9-43E7-A5CA-92FD2C6A3148}" type="presParOf" srcId="{6135135E-F8AA-400D-BE09-B3D428CE6CE2}" destId="{EE910692-5274-4851-9183-3B52A826CDE3}" srcOrd="5" destOrd="0" presId="urn:microsoft.com/office/officeart/2008/layout/CircleAccentTimeline"/>
    <dgm:cxn modelId="{57EA476D-E751-4DCC-89C0-66E0879E2BA6}" type="presParOf" srcId="{6135135E-F8AA-400D-BE09-B3D428CE6CE2}" destId="{E28640C9-C593-4483-96C8-50163D85ACBA}" srcOrd="6" destOrd="0" presId="urn:microsoft.com/office/officeart/2008/layout/CircleAccentTimeline"/>
    <dgm:cxn modelId="{91510357-3C96-4CE3-B444-0D3BD1AB5374}" type="presParOf" srcId="{6135135E-F8AA-400D-BE09-B3D428CE6CE2}" destId="{42E8EE1B-36A7-40AF-AC58-76FD1A23D758}" srcOrd="7" destOrd="0" presId="urn:microsoft.com/office/officeart/2008/layout/CircleAccentTimeline"/>
    <dgm:cxn modelId="{D47B4F43-9943-492A-A947-50FE768C6A21}" type="presParOf" srcId="{6135135E-F8AA-400D-BE09-B3D428CE6CE2}" destId="{99022F94-73D3-4E2E-8629-0825DFB671FA}" srcOrd="8" destOrd="0" presId="urn:microsoft.com/office/officeart/2008/layout/CircleAccentTimeline"/>
    <dgm:cxn modelId="{347C6DBE-1C4C-44AE-9766-5B8EBA450081}" type="presParOf" srcId="{99022F94-73D3-4E2E-8629-0825DFB671FA}" destId="{9F46BF6E-9683-437A-ABA5-08C46AF2ADB7}" srcOrd="0" destOrd="0" presId="urn:microsoft.com/office/officeart/2008/layout/CircleAccentTimeline"/>
    <dgm:cxn modelId="{4E501A0D-230E-441C-8F08-15ABA1F229FB}" type="presParOf" srcId="{99022F94-73D3-4E2E-8629-0825DFB671FA}" destId="{09AE9C29-3FF6-421B-941D-BD2FBD49F6B1}" srcOrd="1" destOrd="0" presId="urn:microsoft.com/office/officeart/2008/layout/CircleAccentTimeline"/>
    <dgm:cxn modelId="{C3ADF935-6DE1-4899-9303-87D2DAB1C5DD}" type="presParOf" srcId="{99022F94-73D3-4E2E-8629-0825DFB671FA}" destId="{BA91867B-A5D3-4EF7-975B-0ED27DD7A965}" srcOrd="2" destOrd="0" presId="urn:microsoft.com/office/officeart/2008/layout/CircleAccentTimeline"/>
    <dgm:cxn modelId="{36C7C003-C439-4F05-8E1E-3B764421D3AB}" type="presParOf" srcId="{6135135E-F8AA-400D-BE09-B3D428CE6CE2}" destId="{8B90B883-E706-4BFA-8D6A-E009DD83A762}" srcOrd="9" destOrd="0" presId="urn:microsoft.com/office/officeart/2008/layout/CircleAccentTimeline"/>
    <dgm:cxn modelId="{C473659E-E4E6-4BF0-83B5-FA04D9D55CE2}" type="presParOf" srcId="{6135135E-F8AA-400D-BE09-B3D428CE6CE2}" destId="{21485C27-7E48-44C1-87E2-0D64D05CB1A7}" srcOrd="10" destOrd="0" presId="urn:microsoft.com/office/officeart/2008/layout/CircleAccentTimeline"/>
    <dgm:cxn modelId="{D926B4C3-56C9-47E7-B3C1-958F76AC660B}" type="presParOf" srcId="{6135135E-F8AA-400D-BE09-B3D428CE6CE2}" destId="{A2279AB7-66F4-4615-BD82-713C55E0949A}" srcOrd="11" destOrd="0" presId="urn:microsoft.com/office/officeart/2008/layout/CircleAccentTimeline"/>
    <dgm:cxn modelId="{995EC518-57DC-4C3F-B620-3A14F64D422C}" type="presParOf" srcId="{A2279AB7-66F4-4615-BD82-713C55E0949A}" destId="{B1991591-F8CC-49CB-A942-7ADD680AF3DE}" srcOrd="0" destOrd="0" presId="urn:microsoft.com/office/officeart/2008/layout/CircleAccentTimeline"/>
    <dgm:cxn modelId="{84C13903-43B9-4BCF-B373-76FC91FBEEA1}" type="presParOf" srcId="{A2279AB7-66F4-4615-BD82-713C55E0949A}" destId="{E88D9763-2E6C-4B31-9310-EC8FCDE7FB48}" srcOrd="1" destOrd="0" presId="urn:microsoft.com/office/officeart/2008/layout/CircleAccentTimeline"/>
    <dgm:cxn modelId="{EBF9468F-2DC8-443E-B40E-44793C650A66}" type="presParOf" srcId="{A2279AB7-66F4-4615-BD82-713C55E0949A}" destId="{5F08BECF-6080-4A38-B05D-4994C29BCB16}" srcOrd="2" destOrd="0" presId="urn:microsoft.com/office/officeart/2008/layout/CircleAccentTimeline"/>
    <dgm:cxn modelId="{0B84559C-3BC3-49F5-8C08-41F1A51B79E6}" type="presParOf" srcId="{6135135E-F8AA-400D-BE09-B3D428CE6CE2}" destId="{85C0DBEC-D334-4C75-BC27-9233EBF564DF}" srcOrd="12" destOrd="0" presId="urn:microsoft.com/office/officeart/2008/layout/CircleAccentTimeline"/>
    <dgm:cxn modelId="{AE449A63-4C6E-4A25-8244-8100457C7C72}" type="presParOf" srcId="{6135135E-F8AA-400D-BE09-B3D428CE6CE2}" destId="{F306553E-D0E4-4A6E-B1B5-5AFB5E466B74}" srcOrd="13" destOrd="0" presId="urn:microsoft.com/office/officeart/2008/layout/CircleAccentTimeline"/>
    <dgm:cxn modelId="{BFC2CD86-9239-41D6-B57D-40AF34890285}" type="presParOf" srcId="{6135135E-F8AA-400D-BE09-B3D428CE6CE2}" destId="{475DDCF3-BBA9-4F62-A6B3-96AE2C8FA20E}" srcOrd="14" destOrd="0" presId="urn:microsoft.com/office/officeart/2008/layout/CircleAccentTimeline"/>
    <dgm:cxn modelId="{57E8CFFF-8398-461F-841A-55F6677E6327}" type="presParOf" srcId="{6135135E-F8AA-400D-BE09-B3D428CE6CE2}" destId="{4589C892-DD74-4225-8FEB-713290C682B8}" srcOrd="15" destOrd="0" presId="urn:microsoft.com/office/officeart/2008/layout/CircleAccentTimeline"/>
    <dgm:cxn modelId="{050ADACB-A1C1-4EE6-984F-3E75D3503C67}" type="presParOf" srcId="{4589C892-DD74-4225-8FEB-713290C682B8}" destId="{E395ACBE-E2D1-429C-B5A7-FE9DC4DE65EC}" srcOrd="0" destOrd="0" presId="urn:microsoft.com/office/officeart/2008/layout/CircleAccentTimeline"/>
    <dgm:cxn modelId="{E0462E9D-78D5-440E-81C0-70DB3A4FB8D8}" type="presParOf" srcId="{4589C892-DD74-4225-8FEB-713290C682B8}" destId="{D58BB16E-42FE-42C6-9860-2AD8F5BD7E1F}" srcOrd="1" destOrd="0" presId="urn:microsoft.com/office/officeart/2008/layout/CircleAccentTimeline"/>
    <dgm:cxn modelId="{D7211889-048A-45B8-959E-9259373AB2B4}" type="presParOf" srcId="{4589C892-DD74-4225-8FEB-713290C682B8}" destId="{1245F19C-2DEB-40F5-A99B-5FE5D7021094}" srcOrd="2" destOrd="0" presId="urn:microsoft.com/office/officeart/2008/layout/CircleAccentTimeline"/>
    <dgm:cxn modelId="{FB815258-3CCA-4F35-A491-810EB8C3F056}" type="presParOf" srcId="{6135135E-F8AA-400D-BE09-B3D428CE6CE2}" destId="{07FFC576-F899-437C-A58F-513006813E9C}" srcOrd="16" destOrd="0" presId="urn:microsoft.com/office/officeart/2008/layout/CircleAccentTimeline"/>
    <dgm:cxn modelId="{DF04E9BB-407F-4030-92DA-1B706F2205FA}" type="presParOf" srcId="{6135135E-F8AA-400D-BE09-B3D428CE6CE2}" destId="{540E8714-22A3-4414-A50F-31034A09DBBB}" srcOrd="17" destOrd="0" presId="urn:microsoft.com/office/officeart/2008/layout/CircleAccentTimeline"/>
    <dgm:cxn modelId="{114EAC0F-1808-48BC-9FC7-55894366284C}" type="presParOf" srcId="{6135135E-F8AA-400D-BE09-B3D428CE6CE2}" destId="{368EABD7-C889-490E-9EF8-BB4426E382C9}" srcOrd="18" destOrd="0" presId="urn:microsoft.com/office/officeart/2008/layout/CircleAccentTimeline"/>
    <dgm:cxn modelId="{0471E4C7-F114-4924-BD62-80C296D558C9}" type="presParOf" srcId="{6135135E-F8AA-400D-BE09-B3D428CE6CE2}" destId="{A224C451-869E-40D1-BBF3-EFD3D23284CF}" srcOrd="19" destOrd="0" presId="urn:microsoft.com/office/officeart/2008/layout/CircleAccentTimeline"/>
    <dgm:cxn modelId="{76CEE4AA-95C4-4F8B-A171-33C3C223EC8E}" type="presParOf" srcId="{A224C451-869E-40D1-BBF3-EFD3D23284CF}" destId="{990547CC-6BC2-4DE3-A440-C59595C4F2E0}" srcOrd="0" destOrd="0" presId="urn:microsoft.com/office/officeart/2008/layout/CircleAccentTimeline"/>
    <dgm:cxn modelId="{E3445C5A-FDA9-4599-B060-D2A8BA31CAD3}" type="presParOf" srcId="{A224C451-869E-40D1-BBF3-EFD3D23284CF}" destId="{085B2127-6257-497B-BD25-6CC34810325A}" srcOrd="1" destOrd="0" presId="urn:microsoft.com/office/officeart/2008/layout/CircleAccentTimeline"/>
    <dgm:cxn modelId="{52E3741E-A7D9-4B2C-932C-63D3FABC4FB7}" type="presParOf" srcId="{A224C451-869E-40D1-BBF3-EFD3D23284CF}" destId="{23FFAEAF-33B1-4629-89F3-156030AA0B73}" srcOrd="2" destOrd="0" presId="urn:microsoft.com/office/officeart/2008/layout/CircleAccentTimeline"/>
    <dgm:cxn modelId="{9F89A277-0141-4548-856E-EA3214B2296E}" type="presParOf" srcId="{6135135E-F8AA-400D-BE09-B3D428CE6CE2}" destId="{AF2DFD70-E249-4931-919C-A9DD74AE5802}" srcOrd="20" destOrd="0" presId="urn:microsoft.com/office/officeart/2008/layout/CircleAccentTimeline"/>
    <dgm:cxn modelId="{DEF8D91C-F335-4465-B286-8ED2F0586310}" type="presParOf" srcId="{6135135E-F8AA-400D-BE09-B3D428CE6CE2}" destId="{F1EAEB99-523D-4A14-9F2E-A2754E056D99}" srcOrd="21" destOrd="0" presId="urn:microsoft.com/office/officeart/2008/layout/CircleAccentTimeline"/>
    <dgm:cxn modelId="{D986C68C-9D42-4657-B15A-6A372331BAD3}" type="presParOf" srcId="{6135135E-F8AA-400D-BE09-B3D428CE6CE2}" destId="{69E2DEA6-1153-459B-B1C6-FDB6B3FF84AA}" srcOrd="22" destOrd="0" presId="urn:microsoft.com/office/officeart/2008/layout/CircleAccentTimeline"/>
    <dgm:cxn modelId="{6A788B5C-94C4-4C80-9718-80A796AA94AA}" type="presParOf" srcId="{69E2DEA6-1153-459B-B1C6-FDB6B3FF84AA}" destId="{5C69E7B2-4646-4B50-BD32-E1EC911C29B7}" srcOrd="0" destOrd="0" presId="urn:microsoft.com/office/officeart/2008/layout/CircleAccentTimeline"/>
    <dgm:cxn modelId="{8ECB503E-4D4D-411D-8489-9CBE1255B2AF}" type="presParOf" srcId="{69E2DEA6-1153-459B-B1C6-FDB6B3FF84AA}" destId="{3C638226-C400-4F69-8085-9BA0F806F9F4}" srcOrd="1" destOrd="0" presId="urn:microsoft.com/office/officeart/2008/layout/CircleAccentTimeline"/>
    <dgm:cxn modelId="{DA5FEEB4-DF65-4CBC-B0B7-43726F420BCF}" type="presParOf" srcId="{69E2DEA6-1153-459B-B1C6-FDB6B3FF84AA}" destId="{37D31AD1-E784-44DF-B768-67467A558C37}" srcOrd="2" destOrd="0" presId="urn:microsoft.com/office/officeart/2008/layout/CircleAccentTimeline"/>
    <dgm:cxn modelId="{9F079C5F-E61A-4E63-BB4C-6BC220D33BCA}" type="presParOf" srcId="{6135135E-F8AA-400D-BE09-B3D428CE6CE2}" destId="{8E39D4E2-C631-4494-AB05-6F8C662FD147}" srcOrd="23" destOrd="0" presId="urn:microsoft.com/office/officeart/2008/layout/CircleAccentTimeline"/>
    <dgm:cxn modelId="{2DB045CA-A6DB-4E20-9584-DD2AAC854688}" type="presParOf" srcId="{6135135E-F8AA-400D-BE09-B3D428CE6CE2}" destId="{34BCA332-8568-4FA8-8771-C09F0385529D}" srcOrd="2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8AF48-0FA7-4F01-9A9E-3F16165BACB1}">
      <dsp:nvSpPr>
        <dsp:cNvPr id="0" name=""/>
        <dsp:cNvSpPr/>
      </dsp:nvSpPr>
      <dsp:spPr>
        <a:xfrm>
          <a:off x="2932493" y="1922462"/>
          <a:ext cx="347723" cy="1656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861" y="0"/>
              </a:lnTo>
              <a:lnTo>
                <a:pt x="173861" y="1656457"/>
              </a:lnTo>
              <a:lnTo>
                <a:pt x="347723" y="16564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600" kern="1200"/>
        </a:p>
      </dsp:txBody>
      <dsp:txXfrm>
        <a:off x="3064041" y="2708377"/>
        <a:ext cx="84628" cy="84628"/>
      </dsp:txXfrm>
    </dsp:sp>
    <dsp:sp modelId="{E7E83B5F-31B6-469E-A332-90A74CA6CDB2}">
      <dsp:nvSpPr>
        <dsp:cNvPr id="0" name=""/>
        <dsp:cNvSpPr/>
      </dsp:nvSpPr>
      <dsp:spPr>
        <a:xfrm>
          <a:off x="2932493" y="1922462"/>
          <a:ext cx="347723" cy="993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861" y="0"/>
              </a:lnTo>
              <a:lnTo>
                <a:pt x="173861" y="993874"/>
              </a:lnTo>
              <a:lnTo>
                <a:pt x="347723" y="993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3080031" y="2393076"/>
        <a:ext cx="52647" cy="52647"/>
      </dsp:txXfrm>
    </dsp:sp>
    <dsp:sp modelId="{49E494F0-16B0-460F-B7DE-DCFD2E8DF418}">
      <dsp:nvSpPr>
        <dsp:cNvPr id="0" name=""/>
        <dsp:cNvSpPr/>
      </dsp:nvSpPr>
      <dsp:spPr>
        <a:xfrm>
          <a:off x="2932493" y="1922462"/>
          <a:ext cx="347723" cy="331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861" y="0"/>
              </a:lnTo>
              <a:lnTo>
                <a:pt x="173861" y="331291"/>
              </a:lnTo>
              <a:lnTo>
                <a:pt x="347723" y="331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3094348" y="2076101"/>
        <a:ext cx="24013" cy="24013"/>
      </dsp:txXfrm>
    </dsp:sp>
    <dsp:sp modelId="{525458A0-AE4D-4F51-8268-BE92818009FE}">
      <dsp:nvSpPr>
        <dsp:cNvPr id="0" name=""/>
        <dsp:cNvSpPr/>
      </dsp:nvSpPr>
      <dsp:spPr>
        <a:xfrm>
          <a:off x="2932493" y="1591170"/>
          <a:ext cx="347723" cy="331291"/>
        </a:xfrm>
        <a:custGeom>
          <a:avLst/>
          <a:gdLst/>
          <a:ahLst/>
          <a:cxnLst/>
          <a:rect l="0" t="0" r="0" b="0"/>
          <a:pathLst>
            <a:path>
              <a:moveTo>
                <a:pt x="0" y="331291"/>
              </a:moveTo>
              <a:lnTo>
                <a:pt x="173861" y="331291"/>
              </a:lnTo>
              <a:lnTo>
                <a:pt x="173861" y="0"/>
              </a:lnTo>
              <a:lnTo>
                <a:pt x="34772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3094348" y="1744809"/>
        <a:ext cx="24013" cy="24013"/>
      </dsp:txXfrm>
    </dsp:sp>
    <dsp:sp modelId="{74852FF2-4A71-43DB-9AF0-4E6A96C740D5}">
      <dsp:nvSpPr>
        <dsp:cNvPr id="0" name=""/>
        <dsp:cNvSpPr/>
      </dsp:nvSpPr>
      <dsp:spPr>
        <a:xfrm>
          <a:off x="2932493" y="928587"/>
          <a:ext cx="347723" cy="993874"/>
        </a:xfrm>
        <a:custGeom>
          <a:avLst/>
          <a:gdLst/>
          <a:ahLst/>
          <a:cxnLst/>
          <a:rect l="0" t="0" r="0" b="0"/>
          <a:pathLst>
            <a:path>
              <a:moveTo>
                <a:pt x="0" y="993874"/>
              </a:moveTo>
              <a:lnTo>
                <a:pt x="173861" y="993874"/>
              </a:lnTo>
              <a:lnTo>
                <a:pt x="173861" y="0"/>
              </a:lnTo>
              <a:lnTo>
                <a:pt x="34772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3080031" y="1399201"/>
        <a:ext cx="52647" cy="52647"/>
      </dsp:txXfrm>
    </dsp:sp>
    <dsp:sp modelId="{7A671A8D-0D2E-4542-B546-42F92D0D2AD7}">
      <dsp:nvSpPr>
        <dsp:cNvPr id="0" name=""/>
        <dsp:cNvSpPr/>
      </dsp:nvSpPr>
      <dsp:spPr>
        <a:xfrm>
          <a:off x="2932493" y="266004"/>
          <a:ext cx="347723" cy="1656457"/>
        </a:xfrm>
        <a:custGeom>
          <a:avLst/>
          <a:gdLst/>
          <a:ahLst/>
          <a:cxnLst/>
          <a:rect l="0" t="0" r="0" b="0"/>
          <a:pathLst>
            <a:path>
              <a:moveTo>
                <a:pt x="0" y="1656457"/>
              </a:moveTo>
              <a:lnTo>
                <a:pt x="173861" y="1656457"/>
              </a:lnTo>
              <a:lnTo>
                <a:pt x="173861" y="0"/>
              </a:lnTo>
              <a:lnTo>
                <a:pt x="34772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600" kern="1200"/>
        </a:p>
      </dsp:txBody>
      <dsp:txXfrm>
        <a:off x="3064041" y="1051919"/>
        <a:ext cx="84628" cy="84628"/>
      </dsp:txXfrm>
    </dsp:sp>
    <dsp:sp modelId="{D0EC650A-86BA-4272-8D0B-A40F57CD53E3}">
      <dsp:nvSpPr>
        <dsp:cNvPr id="0" name=""/>
        <dsp:cNvSpPr/>
      </dsp:nvSpPr>
      <dsp:spPr>
        <a:xfrm rot="16200000">
          <a:off x="1272548" y="1657429"/>
          <a:ext cx="2789823" cy="530066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/>
            <a:t>WTO</a:t>
          </a:r>
        </a:p>
      </dsp:txBody>
      <dsp:txXfrm>
        <a:off x="1272548" y="1657429"/>
        <a:ext cx="2789823" cy="530066"/>
      </dsp:txXfrm>
    </dsp:sp>
    <dsp:sp modelId="{A38777E4-6131-4EE1-99D2-17EF3104B828}">
      <dsp:nvSpPr>
        <dsp:cNvPr id="0" name=""/>
        <dsp:cNvSpPr/>
      </dsp:nvSpPr>
      <dsp:spPr>
        <a:xfrm>
          <a:off x="3280216" y="971"/>
          <a:ext cx="2224666" cy="530066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/>
            <a:t>WTO-egyezmény</a:t>
          </a:r>
        </a:p>
      </dsp:txBody>
      <dsp:txXfrm>
        <a:off x="3280216" y="971"/>
        <a:ext cx="2224666" cy="530066"/>
      </dsp:txXfrm>
    </dsp:sp>
    <dsp:sp modelId="{E997751A-77BC-42A6-95A1-971908C32EC0}">
      <dsp:nvSpPr>
        <dsp:cNvPr id="0" name=""/>
        <dsp:cNvSpPr/>
      </dsp:nvSpPr>
      <dsp:spPr>
        <a:xfrm>
          <a:off x="3280216" y="663554"/>
          <a:ext cx="2224666" cy="53006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/>
            <a:t>Áruk</a:t>
          </a:r>
        </a:p>
      </dsp:txBody>
      <dsp:txXfrm>
        <a:off x="3280216" y="663554"/>
        <a:ext cx="2224666" cy="530066"/>
      </dsp:txXfrm>
    </dsp:sp>
    <dsp:sp modelId="{F1C8EE11-A787-4EE4-9016-3BEF4B619C4F}">
      <dsp:nvSpPr>
        <dsp:cNvPr id="0" name=""/>
        <dsp:cNvSpPr/>
      </dsp:nvSpPr>
      <dsp:spPr>
        <a:xfrm>
          <a:off x="3280216" y="1326137"/>
          <a:ext cx="2224666" cy="53006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/>
            <a:t>GATS</a:t>
          </a:r>
        </a:p>
      </dsp:txBody>
      <dsp:txXfrm>
        <a:off x="3280216" y="1326137"/>
        <a:ext cx="2224666" cy="530066"/>
      </dsp:txXfrm>
    </dsp:sp>
    <dsp:sp modelId="{0364E082-B396-4A3F-8F3D-4BD41525ED3B}">
      <dsp:nvSpPr>
        <dsp:cNvPr id="0" name=""/>
        <dsp:cNvSpPr/>
      </dsp:nvSpPr>
      <dsp:spPr>
        <a:xfrm>
          <a:off x="3280216" y="1988720"/>
          <a:ext cx="2234089" cy="53006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/>
            <a:t>TRIPS</a:t>
          </a:r>
        </a:p>
      </dsp:txBody>
      <dsp:txXfrm>
        <a:off x="3280216" y="1988720"/>
        <a:ext cx="2234089" cy="530066"/>
      </dsp:txXfrm>
    </dsp:sp>
    <dsp:sp modelId="{3DC269F5-E4A8-49DC-B1EB-282C1EE451FA}">
      <dsp:nvSpPr>
        <dsp:cNvPr id="0" name=""/>
        <dsp:cNvSpPr/>
      </dsp:nvSpPr>
      <dsp:spPr>
        <a:xfrm>
          <a:off x="3280216" y="2651303"/>
          <a:ext cx="2243495" cy="53006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/>
            <a:t>TPRM</a:t>
          </a:r>
        </a:p>
      </dsp:txBody>
      <dsp:txXfrm>
        <a:off x="3280216" y="2651303"/>
        <a:ext cx="2243495" cy="530066"/>
      </dsp:txXfrm>
    </dsp:sp>
    <dsp:sp modelId="{F5860A5A-A599-49C6-B4A6-07DCC0DB848A}">
      <dsp:nvSpPr>
        <dsp:cNvPr id="0" name=""/>
        <dsp:cNvSpPr/>
      </dsp:nvSpPr>
      <dsp:spPr>
        <a:xfrm>
          <a:off x="3280216" y="3313886"/>
          <a:ext cx="2243495" cy="53006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/>
            <a:t>DSU</a:t>
          </a:r>
        </a:p>
      </dsp:txBody>
      <dsp:txXfrm>
        <a:off x="3280216" y="3313886"/>
        <a:ext cx="2243495" cy="5300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82636-DD18-489F-86C6-54E2CC046758}">
      <dsp:nvSpPr>
        <dsp:cNvPr id="0" name=""/>
        <dsp:cNvSpPr/>
      </dsp:nvSpPr>
      <dsp:spPr>
        <a:xfrm>
          <a:off x="291327" y="1480026"/>
          <a:ext cx="1227651" cy="122765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74596-2014-45FB-99B3-22D1A9154DC6}">
      <dsp:nvSpPr>
        <dsp:cNvPr id="0" name=""/>
        <dsp:cNvSpPr/>
      </dsp:nvSpPr>
      <dsp:spPr>
        <a:xfrm rot="17700000">
          <a:off x="723896" y="479239"/>
          <a:ext cx="1526107" cy="735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/>
            <a:t>Kérelem</a:t>
          </a:r>
        </a:p>
      </dsp:txBody>
      <dsp:txXfrm>
        <a:off x="723896" y="479239"/>
        <a:ext cx="1526107" cy="735465"/>
      </dsp:txXfrm>
    </dsp:sp>
    <dsp:sp modelId="{568AEB09-9B32-4A84-8437-147E7C31BBCB}">
      <dsp:nvSpPr>
        <dsp:cNvPr id="0" name=""/>
        <dsp:cNvSpPr/>
      </dsp:nvSpPr>
      <dsp:spPr>
        <a:xfrm>
          <a:off x="1611450" y="1775237"/>
          <a:ext cx="637229" cy="637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8283C-217C-4A2B-BE1C-E37FA9408DE3}">
      <dsp:nvSpPr>
        <dsp:cNvPr id="0" name=""/>
        <dsp:cNvSpPr/>
      </dsp:nvSpPr>
      <dsp:spPr>
        <a:xfrm rot="17700000">
          <a:off x="856740" y="2662159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Konzultáció kérése</a:t>
          </a:r>
        </a:p>
      </dsp:txBody>
      <dsp:txXfrm>
        <a:off x="856740" y="2662159"/>
        <a:ext cx="1320154" cy="636529"/>
      </dsp:txXfrm>
    </dsp:sp>
    <dsp:sp modelId="{4E170D48-3B6F-4E0D-A826-5620088E9BE6}">
      <dsp:nvSpPr>
        <dsp:cNvPr id="0" name=""/>
        <dsp:cNvSpPr/>
      </dsp:nvSpPr>
      <dsp:spPr>
        <a:xfrm rot="17700000">
          <a:off x="1683235" y="889015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6BF6E-9683-437A-ABA5-08C46AF2ADB7}">
      <dsp:nvSpPr>
        <dsp:cNvPr id="0" name=""/>
        <dsp:cNvSpPr/>
      </dsp:nvSpPr>
      <dsp:spPr>
        <a:xfrm>
          <a:off x="2341052" y="1775237"/>
          <a:ext cx="637229" cy="637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E9C29-3FF6-421B-941D-BD2FBD49F6B1}">
      <dsp:nvSpPr>
        <dsp:cNvPr id="0" name=""/>
        <dsp:cNvSpPr/>
      </dsp:nvSpPr>
      <dsp:spPr>
        <a:xfrm rot="17700000">
          <a:off x="1586342" y="2662159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30 napon belül</a:t>
          </a:r>
        </a:p>
      </dsp:txBody>
      <dsp:txXfrm>
        <a:off x="1586342" y="2662159"/>
        <a:ext cx="1320154" cy="636529"/>
      </dsp:txXfrm>
    </dsp:sp>
    <dsp:sp modelId="{BA91867B-A5D3-4EF7-975B-0ED27DD7A965}">
      <dsp:nvSpPr>
        <dsp:cNvPr id="0" name=""/>
        <dsp:cNvSpPr/>
      </dsp:nvSpPr>
      <dsp:spPr>
        <a:xfrm rot="17700000">
          <a:off x="2412837" y="889015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91591-F8CC-49CB-A942-7ADD680AF3DE}">
      <dsp:nvSpPr>
        <dsp:cNvPr id="0" name=""/>
        <dsp:cNvSpPr/>
      </dsp:nvSpPr>
      <dsp:spPr>
        <a:xfrm>
          <a:off x="3070752" y="1480026"/>
          <a:ext cx="1227651" cy="122765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D9763-2E6C-4B31-9310-EC8FCDE7FB48}">
      <dsp:nvSpPr>
        <dsp:cNvPr id="0" name=""/>
        <dsp:cNvSpPr/>
      </dsp:nvSpPr>
      <dsp:spPr>
        <a:xfrm rot="17700000">
          <a:off x="3503321" y="479239"/>
          <a:ext cx="1526107" cy="735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/>
            <a:t>Konzultáció</a:t>
          </a:r>
        </a:p>
      </dsp:txBody>
      <dsp:txXfrm>
        <a:off x="3503321" y="479239"/>
        <a:ext cx="1526107" cy="735465"/>
      </dsp:txXfrm>
    </dsp:sp>
    <dsp:sp modelId="{E395ACBE-E2D1-429C-B5A7-FE9DC4DE65EC}">
      <dsp:nvSpPr>
        <dsp:cNvPr id="0" name=""/>
        <dsp:cNvSpPr/>
      </dsp:nvSpPr>
      <dsp:spPr>
        <a:xfrm>
          <a:off x="4390875" y="1775237"/>
          <a:ext cx="637229" cy="637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BB16E-42FE-42C6-9860-2AD8F5BD7E1F}">
      <dsp:nvSpPr>
        <dsp:cNvPr id="0" name=""/>
        <dsp:cNvSpPr/>
      </dsp:nvSpPr>
      <dsp:spPr>
        <a:xfrm rot="17700000">
          <a:off x="3636165" y="2662159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Cél: konszenzus</a:t>
          </a:r>
        </a:p>
      </dsp:txBody>
      <dsp:txXfrm>
        <a:off x="3636165" y="2662159"/>
        <a:ext cx="1320154" cy="636529"/>
      </dsp:txXfrm>
    </dsp:sp>
    <dsp:sp modelId="{1245F19C-2DEB-40F5-A99B-5FE5D7021094}">
      <dsp:nvSpPr>
        <dsp:cNvPr id="0" name=""/>
        <dsp:cNvSpPr/>
      </dsp:nvSpPr>
      <dsp:spPr>
        <a:xfrm rot="17700000">
          <a:off x="4462660" y="889015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547CC-6BC2-4DE3-A440-C59595C4F2E0}">
      <dsp:nvSpPr>
        <dsp:cNvPr id="0" name=""/>
        <dsp:cNvSpPr/>
      </dsp:nvSpPr>
      <dsp:spPr>
        <a:xfrm>
          <a:off x="5120477" y="1775237"/>
          <a:ext cx="637229" cy="637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B2127-6257-497B-BD25-6CC34810325A}">
      <dsp:nvSpPr>
        <dsp:cNvPr id="0" name=""/>
        <dsp:cNvSpPr/>
      </dsp:nvSpPr>
      <dsp:spPr>
        <a:xfrm rot="17700000">
          <a:off x="4365767" y="2662159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Bármelyik fél vb.-t kérhet</a:t>
          </a:r>
        </a:p>
      </dsp:txBody>
      <dsp:txXfrm>
        <a:off x="4365767" y="2662159"/>
        <a:ext cx="1320154" cy="636529"/>
      </dsp:txXfrm>
    </dsp:sp>
    <dsp:sp modelId="{23FFAEAF-33B1-4629-89F3-156030AA0B73}">
      <dsp:nvSpPr>
        <dsp:cNvPr id="0" name=""/>
        <dsp:cNvSpPr/>
      </dsp:nvSpPr>
      <dsp:spPr>
        <a:xfrm rot="17700000">
          <a:off x="5192262" y="889015"/>
          <a:ext cx="1320154" cy="636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9E7B2-4646-4B50-BD32-E1EC911C29B7}">
      <dsp:nvSpPr>
        <dsp:cNvPr id="0" name=""/>
        <dsp:cNvSpPr/>
      </dsp:nvSpPr>
      <dsp:spPr>
        <a:xfrm>
          <a:off x="5850177" y="1480026"/>
          <a:ext cx="1227651" cy="122765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38226-C400-4F69-8085-9BA0F806F9F4}">
      <dsp:nvSpPr>
        <dsp:cNvPr id="0" name=""/>
        <dsp:cNvSpPr/>
      </dsp:nvSpPr>
      <dsp:spPr>
        <a:xfrm rot="17700000">
          <a:off x="6282746" y="479239"/>
          <a:ext cx="1526107" cy="735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/>
            <a:t>Vizsgáló-bizottság</a:t>
          </a:r>
        </a:p>
      </dsp:txBody>
      <dsp:txXfrm>
        <a:off x="6282746" y="479239"/>
        <a:ext cx="1526107" cy="735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F2027E-0DB0-422C-BFE7-2B9868011F74}" type="datetimeFigureOut">
              <a:rPr lang="hu-HU" smtClean="0"/>
              <a:t>2020.02.25.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7EEA84D-644D-475C-ACE0-CE4DB9B2D4D2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 rot="19140000">
            <a:off x="520241" y="1124681"/>
            <a:ext cx="5648623" cy="1734075"/>
          </a:xfrm>
        </p:spPr>
        <p:txBody>
          <a:bodyPr>
            <a:normAutofit/>
          </a:bodyPr>
          <a:lstStyle/>
          <a:p>
            <a:r>
              <a:rPr lang="hu-HU" dirty="0"/>
              <a:t>A WTO vitarendezési mechanizmusa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19140000">
            <a:off x="1713713" y="2683266"/>
            <a:ext cx="6511131" cy="1184481"/>
          </a:xfrm>
        </p:spPr>
        <p:txBody>
          <a:bodyPr>
            <a:normAutofit/>
          </a:bodyPr>
          <a:lstStyle/>
          <a:p>
            <a:r>
              <a:rPr lang="hu-HU" dirty="0"/>
              <a:t>Dr. </a:t>
            </a:r>
            <a:r>
              <a:rPr lang="hu-HU" dirty="0" err="1"/>
              <a:t>simon</a:t>
            </a:r>
            <a:r>
              <a:rPr lang="hu-HU" dirty="0"/>
              <a:t> </a:t>
            </a:r>
            <a:r>
              <a:rPr lang="hu-HU" dirty="0" err="1"/>
              <a:t>károly</a:t>
            </a:r>
            <a:r>
              <a:rPr lang="hu-HU" dirty="0"/>
              <a:t> </a:t>
            </a:r>
            <a:r>
              <a:rPr lang="hu-HU" dirty="0" err="1"/>
              <a:t>lászló</a:t>
            </a:r>
            <a:endParaRPr lang="hu-HU" dirty="0"/>
          </a:p>
          <a:p>
            <a:r>
              <a:rPr lang="hu-HU" dirty="0"/>
              <a:t>2020. február 24.</a:t>
            </a:r>
          </a:p>
        </p:txBody>
      </p:sp>
    </p:spTree>
    <p:extLst>
      <p:ext uri="{BB962C8B-B14F-4D97-AF65-F5344CB8AC3E}">
        <p14:creationId xmlns:p14="http://schemas.microsoft.com/office/powerpoint/2010/main" val="21164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044AC81E-F401-4BE7-92D0-81AE3CDCC9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71" r="24063" b="2"/>
          <a:stretch/>
        </p:blipFill>
        <p:spPr>
          <a:xfrm>
            <a:off x="822960" y="1097280"/>
            <a:ext cx="3200400" cy="3712464"/>
          </a:xfrm>
          <a:prstGeom prst="rect">
            <a:avLst/>
          </a:prstGeom>
          <a:noFill/>
        </p:spPr>
      </p:pic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4355976" y="1097280"/>
            <a:ext cx="4176464" cy="3712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4013" indent="-354013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dirty="0"/>
              <a:t>Boeing-ügy</a:t>
            </a:r>
            <a:r>
              <a:rPr lang="hu-HU" sz="2000" b="0" dirty="0"/>
              <a:t> (2004-2019): Az Európai Unió azzal vádolta meg az USA-t, hogy a Boeing a WTO szabályaival nem összeegyeztethető támogatást kapott az amerikai kormányzattól. </a:t>
            </a:r>
          </a:p>
          <a:p>
            <a:pPr marL="354013" indent="-354013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000" b="0" dirty="0"/>
              <a:t>A DSB megalapozottnak tekintette ezt az állítást is, 2019 áprilisában elmarasztalta az USA-t. Az EU 12 milliárd dolláros kompenzációt kér, erről a DSB még nem döntött. 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hu-HU" dirty="0"/>
              <a:t>USA-EU vámháború – „</a:t>
            </a:r>
            <a:r>
              <a:rPr lang="hu-HU" dirty="0" err="1"/>
              <a:t>Airbus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Boeing”</a:t>
            </a:r>
          </a:p>
        </p:txBody>
      </p:sp>
    </p:spTree>
    <p:extLst>
      <p:ext uri="{BB962C8B-B14F-4D97-AF65-F5344CB8AC3E}">
        <p14:creationId xmlns:p14="http://schemas.microsoft.com/office/powerpoint/2010/main" val="262890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5D702329-D3EC-45EA-A19A-CC130D1A9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922" y="836712"/>
            <a:ext cx="2643872" cy="3973032"/>
          </a:xfrm>
          <a:prstGeom prst="rect">
            <a:avLst/>
          </a:prstGeom>
          <a:noFill/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26BAD1-3ABF-4640-86E8-F6F4B007A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00016" y="1340768"/>
            <a:ext cx="3200400" cy="3468976"/>
          </a:xfrm>
        </p:spPr>
        <p:txBody>
          <a:bodyPr>
            <a:normAutofit/>
          </a:bodyPr>
          <a:lstStyle/>
          <a:p>
            <a:pPr marL="0" indent="0" algn="ctr"/>
            <a:r>
              <a:rPr lang="hu-HU" sz="5400" dirty="0"/>
              <a:t>Az erő legyen veled!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5186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rtalom helye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9182547"/>
              </p:ext>
            </p:extLst>
          </p:nvPr>
        </p:nvGraphicFramePr>
        <p:xfrm>
          <a:off x="822324" y="1096963"/>
          <a:ext cx="7926139" cy="384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WTO – részek</a:t>
            </a:r>
          </a:p>
        </p:txBody>
      </p:sp>
    </p:spTree>
    <p:extLst>
      <p:ext uri="{BB962C8B-B14F-4D97-AF65-F5344CB8AC3E}">
        <p14:creationId xmlns:p14="http://schemas.microsoft.com/office/powerpoint/2010/main" val="24802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400376" cy="37124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sz="2000" b="0" dirty="0"/>
              <a:t>WTO-egyezmény 2. melléklete: 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sz="2000" b="0" dirty="0"/>
              <a:t>Egyetértés a viták rendezésére vonatkozó szabályokról és eljárásokról (</a:t>
            </a:r>
            <a:r>
              <a:rPr lang="hu-HU" sz="2000" b="0" i="1" dirty="0" err="1"/>
              <a:t>Understanding</a:t>
            </a:r>
            <a:r>
              <a:rPr lang="hu-HU" sz="2000" b="0" i="1" dirty="0"/>
              <a:t> </a:t>
            </a:r>
            <a:r>
              <a:rPr lang="hu-HU" sz="2000" b="0" i="1" dirty="0" err="1"/>
              <a:t>on</a:t>
            </a:r>
            <a:r>
              <a:rPr lang="hu-HU" sz="2000" b="0" i="1" dirty="0"/>
              <a:t> </a:t>
            </a:r>
            <a:r>
              <a:rPr lang="hu-HU" sz="2000" b="0" i="1" dirty="0" err="1"/>
              <a:t>Rules</a:t>
            </a:r>
            <a:r>
              <a:rPr lang="hu-HU" sz="2000" b="0" i="1" dirty="0"/>
              <a:t> and </a:t>
            </a:r>
            <a:r>
              <a:rPr lang="hu-HU" sz="2000" b="0" i="1" dirty="0" err="1"/>
              <a:t>Procedures</a:t>
            </a:r>
            <a:r>
              <a:rPr lang="hu-HU" sz="2000" b="0" i="1" dirty="0"/>
              <a:t> </a:t>
            </a:r>
            <a:r>
              <a:rPr lang="hu-HU" sz="2000" b="0" i="1" dirty="0" err="1"/>
              <a:t>Governing</a:t>
            </a:r>
            <a:r>
              <a:rPr lang="hu-HU" sz="2000" b="0" i="1" dirty="0"/>
              <a:t> </a:t>
            </a:r>
            <a:r>
              <a:rPr lang="hu-HU" sz="2000" b="0" i="1" dirty="0" err="1"/>
              <a:t>the</a:t>
            </a:r>
            <a:r>
              <a:rPr lang="hu-HU" sz="2000" b="0" i="1" dirty="0"/>
              <a:t> </a:t>
            </a:r>
            <a:r>
              <a:rPr lang="hu-HU" sz="2000" b="0" i="1" dirty="0" err="1"/>
              <a:t>Settlement</a:t>
            </a:r>
            <a:r>
              <a:rPr lang="hu-HU" sz="2000" b="0" i="1" dirty="0"/>
              <a:t> of </a:t>
            </a:r>
            <a:r>
              <a:rPr lang="hu-HU" sz="2000" b="0" i="1" dirty="0" err="1"/>
              <a:t>Disputes</a:t>
            </a:r>
            <a:r>
              <a:rPr lang="hu-HU" sz="2000" b="0" i="1" dirty="0"/>
              <a:t> </a:t>
            </a:r>
            <a:r>
              <a:rPr lang="hu-HU" sz="2000" b="0" dirty="0"/>
              <a:t>– DSU)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sz="2000" b="0" dirty="0"/>
              <a:t>Vitarendezési Testület (</a:t>
            </a:r>
            <a:r>
              <a:rPr lang="hu-HU" sz="2000" b="0" i="1" dirty="0" err="1"/>
              <a:t>Dispute</a:t>
            </a:r>
            <a:r>
              <a:rPr lang="hu-HU" sz="2000" b="0" i="1" dirty="0"/>
              <a:t> </a:t>
            </a:r>
            <a:r>
              <a:rPr lang="hu-HU" sz="2000" b="0" i="1" dirty="0" err="1"/>
              <a:t>Settlement</a:t>
            </a:r>
            <a:r>
              <a:rPr lang="hu-HU" sz="2000" b="0" i="1" dirty="0"/>
              <a:t> Body </a:t>
            </a:r>
            <a:r>
              <a:rPr lang="hu-HU" sz="2000" b="0" dirty="0"/>
              <a:t>– DSB)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C62A1D0-ACF5-4AE0-8F05-C663567A8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016" y="1700808"/>
            <a:ext cx="3400376" cy="2272048"/>
          </a:xfrm>
          <a:prstGeom prst="rect">
            <a:avLst/>
          </a:prstGeom>
          <a:noFill/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hu-HU" dirty="0"/>
              <a:t>Egyetértés</a:t>
            </a:r>
          </a:p>
        </p:txBody>
      </p:sp>
    </p:spTree>
    <p:extLst>
      <p:ext uri="{BB962C8B-B14F-4D97-AF65-F5344CB8AC3E}">
        <p14:creationId xmlns:p14="http://schemas.microsoft.com/office/powerpoint/2010/main" val="9204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FC62A1D0-ACF5-4AE0-8F05-C663567A8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34168"/>
            <a:ext cx="3200400" cy="2038688"/>
          </a:xfrm>
          <a:prstGeom prst="rect">
            <a:avLst/>
          </a:prstGeom>
          <a:noFill/>
        </p:spPr>
      </p:pic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4572000" y="1097280"/>
            <a:ext cx="3600400" cy="3712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/>
            <a:r>
              <a:rPr lang="hu-HU" sz="2400" b="0" dirty="0"/>
              <a:t>Minden többoldalú kereskedelmi megállapodásra kiterjed a hatálya</a:t>
            </a:r>
          </a:p>
          <a:p>
            <a:pPr marL="265113" lvl="1" indent="-265113"/>
            <a:r>
              <a:rPr lang="hu-HU" sz="2200" dirty="0"/>
              <a:t>Áruk (GATT)</a:t>
            </a:r>
          </a:p>
          <a:p>
            <a:pPr marL="265113" lvl="1" indent="-265113"/>
            <a:r>
              <a:rPr lang="hu-HU" sz="2200" b="0" dirty="0"/>
              <a:t>Szolgáltatások (GATTS)</a:t>
            </a:r>
          </a:p>
          <a:p>
            <a:pPr marL="265113" lvl="1" indent="-265113"/>
            <a:r>
              <a:rPr lang="hu-HU" sz="2200" dirty="0"/>
              <a:t>Szellemi tulajdon (TRIPS)</a:t>
            </a:r>
          </a:p>
          <a:p>
            <a:pPr marL="265113" lvl="1" indent="-265113"/>
            <a:r>
              <a:rPr lang="hu-HU" sz="2200" b="0" dirty="0"/>
              <a:t>Közbeszerzés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hu-HU" dirty="0"/>
              <a:t>Egyetértés</a:t>
            </a:r>
          </a:p>
        </p:txBody>
      </p:sp>
    </p:spTree>
    <p:extLst>
      <p:ext uri="{BB962C8B-B14F-4D97-AF65-F5344CB8AC3E}">
        <p14:creationId xmlns:p14="http://schemas.microsoft.com/office/powerpoint/2010/main" val="43882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Menete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B1521FD-05D3-4959-B4DA-F6E66F9007D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19115044"/>
              </p:ext>
            </p:extLst>
          </p:nvPr>
        </p:nvGraphicFramePr>
        <p:xfrm>
          <a:off x="611560" y="1124744"/>
          <a:ext cx="7992888" cy="371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4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683568" y="1097280"/>
            <a:ext cx="7848872" cy="3843888"/>
          </a:xfrm>
        </p:spPr>
        <p:txBody>
          <a:bodyPr>
            <a:normAutofit lnSpcReduction="10000"/>
          </a:bodyPr>
          <a:lstStyle/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Általában </a:t>
            </a:r>
            <a:r>
              <a:rPr lang="hu-HU" sz="2200" dirty="0"/>
              <a:t>három</a:t>
            </a:r>
            <a:r>
              <a:rPr lang="hu-HU" sz="2200" b="0" dirty="0"/>
              <a:t> független szakértőből áll.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Emellett a felek önkéntesen egyéb vitarendezési módszerekben – például jószolgálat, egyeztetés és közvetítés –is megegyezhetnek.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feleket meghallgatják.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vizsgálóbizottság köteles a munkáját </a:t>
            </a:r>
            <a:r>
              <a:rPr lang="hu-HU" sz="2200" dirty="0"/>
              <a:t>hat</a:t>
            </a:r>
            <a:r>
              <a:rPr lang="hu-HU" sz="2200" b="0" dirty="0"/>
              <a:t> hónapon belül, sürgős esetekben </a:t>
            </a:r>
            <a:r>
              <a:rPr lang="hu-HU" sz="2200" dirty="0"/>
              <a:t>három</a:t>
            </a:r>
            <a:r>
              <a:rPr lang="hu-HU" sz="2200" b="0" dirty="0"/>
              <a:t> hónapon belül befejezni.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Jelentést nyújt be a DSB-</a:t>
            </a:r>
            <a:r>
              <a:rPr lang="hu-HU" sz="2200" b="0" dirty="0" err="1"/>
              <a:t>nek</a:t>
            </a:r>
            <a:r>
              <a:rPr lang="hu-HU" sz="2200" b="0" dirty="0"/>
              <a:t>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DSB a jelentést 60 napon belül elfogadja, kivéve:</a:t>
            </a:r>
          </a:p>
          <a:p>
            <a:pPr marL="982663" lvl="1" indent="-457200" algn="just">
              <a:spcBef>
                <a:spcPts val="400"/>
              </a:spcBef>
            </a:pPr>
            <a:r>
              <a:rPr lang="hu-HU" sz="2000" dirty="0"/>
              <a:t>h</a:t>
            </a:r>
            <a:r>
              <a:rPr lang="hu-HU" sz="2000" b="0" dirty="0"/>
              <a:t>a a DSB konszenzussal elutasítja</a:t>
            </a:r>
            <a:endParaRPr lang="hu-HU" sz="2000" dirty="0"/>
          </a:p>
          <a:p>
            <a:pPr marL="982663" lvl="1" indent="-457200" algn="just">
              <a:spcBef>
                <a:spcPts val="400"/>
              </a:spcBef>
            </a:pPr>
            <a:r>
              <a:rPr lang="hu-HU" sz="2000" dirty="0"/>
              <a:t>h</a:t>
            </a:r>
            <a:r>
              <a:rPr lang="hu-HU" sz="2000" b="0" dirty="0"/>
              <a:t>a valamelyik fél fellebbez</a:t>
            </a:r>
            <a:endParaRPr lang="hu-HU" sz="1800" b="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Vizsgálóbizottság</a:t>
            </a:r>
          </a:p>
        </p:txBody>
      </p:sp>
    </p:spTree>
    <p:extLst>
      <p:ext uri="{BB962C8B-B14F-4D97-AF65-F5344CB8AC3E}">
        <p14:creationId xmlns:p14="http://schemas.microsoft.com/office/powerpoint/2010/main" val="381802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683568" y="1097280"/>
            <a:ext cx="7848872" cy="3843888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Az eljárásban szereplő minden fél részére lehetőség van a fellebbezésre.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Csak a vizsgálóbizottsági jelentés jogi kérdéseire és a vizsgálóbizottság által kidolgozott jogértelmezésre korlátozódik.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Fellebbezési Testület: a DSB által négyéves időtartamra kinevezett hét tagból áll.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Egy ügyön három tag dolgozik.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FT jelentése a felek által támadhatatlan, de a DSB-</a:t>
            </a:r>
            <a:r>
              <a:rPr lang="hu-HU" sz="2200" b="0" dirty="0" err="1"/>
              <a:t>nek</a:t>
            </a:r>
            <a:r>
              <a:rPr lang="hu-HU" sz="2200" b="0" dirty="0"/>
              <a:t> el kell fogadnia.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FT 2019 őszén működésképtelenné vált az USA miatt (jelenleg 1 tagja van a testületnek). Az EU rendkívüli intézkedéseket léptetett életbe 2020 januárjában, és létrehozta a kereskedelmi jogérvényesítési főtisztviselő posztját.</a:t>
            </a:r>
            <a:endParaRPr lang="hu-HU" sz="1800" b="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Fellebbezési Testület</a:t>
            </a:r>
          </a:p>
        </p:txBody>
      </p:sp>
    </p:spTree>
    <p:extLst>
      <p:ext uri="{BB962C8B-B14F-4D97-AF65-F5344CB8AC3E}">
        <p14:creationId xmlns:p14="http://schemas.microsoft.com/office/powerpoint/2010/main" val="2046957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683568" y="1097280"/>
            <a:ext cx="7848872" cy="3843888"/>
          </a:xfrm>
        </p:spPr>
        <p:txBody>
          <a:bodyPr>
            <a:normAutofit fontScale="92500"/>
          </a:bodyPr>
          <a:lstStyle/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DSB által elfogadott jelentés mindig ajánlásokat fogalmaz meg.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DSB utóköveti az elfogadott ajánlásokat és a határozata végrehajtását.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A határozat végrehajtási határidőt tartalmaz.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Ha a megadott határidő alatt a határozatban foglaltakat nem teljesítik, a panasztevő </a:t>
            </a:r>
            <a:r>
              <a:rPr lang="hu-HU" sz="2200" dirty="0"/>
              <a:t>kompenzációt</a:t>
            </a:r>
            <a:r>
              <a:rPr lang="hu-HU" sz="2200" b="0" dirty="0"/>
              <a:t> kérhet. </a:t>
            </a:r>
          </a:p>
          <a:p>
            <a:pPr marL="457200" indent="-457200" algn="just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2200" b="0" dirty="0"/>
              <a:t>Ha a felek a </a:t>
            </a:r>
            <a:r>
              <a:rPr lang="hu-HU" sz="2200" b="0" dirty="0" err="1"/>
              <a:t>kompenzáióban</a:t>
            </a:r>
            <a:r>
              <a:rPr lang="hu-HU" sz="2200" b="0" dirty="0"/>
              <a:t> nem tudnak megállapodni, a DSB felhatalmazást adhat a panasztevő félnek, hogy az érintett taggal szemben </a:t>
            </a:r>
            <a:r>
              <a:rPr lang="hu-HU" sz="2200" dirty="0"/>
              <a:t>felfüggessze az engedmények vagy kötelezettségek alkalmazását</a:t>
            </a:r>
            <a:r>
              <a:rPr lang="hu-HU" sz="2200" b="0" dirty="0"/>
              <a:t> (a WTO tagjai ilyet a DSB engedélye nélkül nem tehetnek).</a:t>
            </a:r>
            <a:endParaRPr lang="hu-HU" sz="1800" b="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Utókövetés</a:t>
            </a:r>
          </a:p>
        </p:txBody>
      </p:sp>
    </p:spTree>
    <p:extLst>
      <p:ext uri="{BB962C8B-B14F-4D97-AF65-F5344CB8AC3E}">
        <p14:creationId xmlns:p14="http://schemas.microsoft.com/office/powerpoint/2010/main" val="31118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4325104" cy="37124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1600" b="0" dirty="0"/>
              <a:t>Ez valójában több ügy a DSB előtt, ami két szálra bontható.</a:t>
            </a:r>
          </a:p>
          <a:p>
            <a:pPr marL="457200" indent="-457200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1600" dirty="0" err="1"/>
              <a:t>Airbus</a:t>
            </a:r>
            <a:r>
              <a:rPr lang="hu-HU" sz="1600" dirty="0"/>
              <a:t>-ügy</a:t>
            </a:r>
            <a:r>
              <a:rPr lang="hu-HU" sz="1600" b="0" dirty="0"/>
              <a:t> (2004-2019): az USA azzal vádolta meg Nagy-Britanniát, Franciaországot, Németországot és Spanyolországot, hogy tiltott szubvenciókkal és támogatja az </a:t>
            </a:r>
            <a:r>
              <a:rPr lang="hu-HU" sz="1600" b="0" dirty="0" err="1"/>
              <a:t>Airbus</a:t>
            </a:r>
            <a:r>
              <a:rPr lang="hu-HU" sz="1600" b="0" dirty="0"/>
              <a:t> (székhelye: Franciaország) bizonyos termékeinek gyártását.</a:t>
            </a:r>
          </a:p>
          <a:p>
            <a:pPr marL="457200" indent="-457200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1600" b="0" dirty="0"/>
              <a:t>a DSB megalapozottnak tekintette ezt az állítást, és végső során engedélyezte az Egyesült Államoknak, hogy 7,5 milliárd euró értékű európai terméket sújtson </a:t>
            </a:r>
            <a:r>
              <a:rPr lang="hu-HU" sz="1600" dirty="0"/>
              <a:t>büntetővámmal</a:t>
            </a:r>
            <a:r>
              <a:rPr lang="hu-HU" sz="1600" b="0" dirty="0"/>
              <a:t>.</a:t>
            </a:r>
          </a:p>
          <a:p>
            <a:pPr marL="457200" indent="-457200" algn="just">
              <a:lnSpc>
                <a:spcPct val="90000"/>
              </a:lnSpc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hu-HU" sz="1600" b="0" dirty="0"/>
              <a:t>Az </a:t>
            </a:r>
            <a:r>
              <a:rPr lang="hu-HU" sz="1600" b="0" dirty="0" err="1"/>
              <a:t>Airbus</a:t>
            </a:r>
            <a:r>
              <a:rPr lang="hu-HU" sz="1600" b="0" dirty="0"/>
              <a:t> termékek büntetővámja 10 %, 2020 márc.-tól 15 %; egyéb termékek 25 %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2044F82E-ACC7-4159-8F1F-787B6B8035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52" r="23111"/>
          <a:stretch/>
        </p:blipFill>
        <p:spPr>
          <a:xfrm>
            <a:off x="5580112" y="1072261"/>
            <a:ext cx="2984376" cy="3712464"/>
          </a:xfrm>
          <a:prstGeom prst="rect">
            <a:avLst/>
          </a:prstGeom>
          <a:noFill/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hu-HU" dirty="0"/>
              <a:t>USA-EU vámháború – „</a:t>
            </a:r>
            <a:r>
              <a:rPr lang="hu-HU" dirty="0" err="1"/>
              <a:t>Airbus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Boeing”</a:t>
            </a:r>
          </a:p>
        </p:txBody>
      </p:sp>
    </p:spTree>
    <p:extLst>
      <p:ext uri="{BB962C8B-B14F-4D97-AF65-F5344CB8AC3E}">
        <p14:creationId xmlns:p14="http://schemas.microsoft.com/office/powerpoint/2010/main" val="2807600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ögek">
  <a:themeElements>
    <a:clrScheme name="Szögek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zög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zöge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519</Words>
  <Application>Microsoft Office PowerPoint</Application>
  <PresentationFormat>Diavetítés a képernyőre (4:3 oldalarány)</PresentationFormat>
  <Paragraphs>60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Medium</vt:lpstr>
      <vt:lpstr>Tunga</vt:lpstr>
      <vt:lpstr>Wingdings</vt:lpstr>
      <vt:lpstr>Szögek</vt:lpstr>
      <vt:lpstr>A WTO vitarendezési mechanizmusa</vt:lpstr>
      <vt:lpstr>WTO – részek</vt:lpstr>
      <vt:lpstr>Egyetértés</vt:lpstr>
      <vt:lpstr>Egyetértés</vt:lpstr>
      <vt:lpstr>Menete</vt:lpstr>
      <vt:lpstr>Vizsgálóbizottság</vt:lpstr>
      <vt:lpstr>Fellebbezési Testület</vt:lpstr>
      <vt:lpstr>Utókövetés</vt:lpstr>
      <vt:lpstr>USA-EU vámháború – „Airbus vs. Boeing”</vt:lpstr>
      <vt:lpstr>USA-EU vámháború – „Airbus vs. Boeing”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WTO vitarendezési mechanizmusa</dc:title>
  <dc:creator>Simon Károly László dr.</dc:creator>
  <cp:lastModifiedBy>Tanterem</cp:lastModifiedBy>
  <cp:revision>1</cp:revision>
  <dcterms:created xsi:type="dcterms:W3CDTF">2020-02-23T14:09:08Z</dcterms:created>
  <dcterms:modified xsi:type="dcterms:W3CDTF">2020-02-25T16:13:33Z</dcterms:modified>
</cp:coreProperties>
</file>